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26" r:id="rId141"/>
    <p:sldId id="427" r:id="rId142"/>
    <p:sldId id="415" r:id="rId143"/>
    <p:sldId id="406" r:id="rId144"/>
    <p:sldId id="428" r:id="rId145"/>
    <p:sldId id="429" r:id="rId146"/>
    <p:sldId id="431" r:id="rId147"/>
    <p:sldId id="432" r:id="rId148"/>
    <p:sldId id="430" r:id="rId149"/>
    <p:sldId id="433" r:id="rId150"/>
    <p:sldId id="434" r:id="rId151"/>
    <p:sldId id="435" r:id="rId152"/>
    <p:sldId id="436" r:id="rId153"/>
    <p:sldId id="437" r:id="rId154"/>
    <p:sldId id="438" r:id="rId155"/>
    <p:sldId id="441" r:id="rId156"/>
    <p:sldId id="442" r:id="rId157"/>
    <p:sldId id="439" r:id="rId158"/>
    <p:sldId id="440" r:id="rId159"/>
    <p:sldId id="458" r:id="rId160"/>
    <p:sldId id="444" r:id="rId161"/>
    <p:sldId id="445" r:id="rId162"/>
    <p:sldId id="443" r:id="rId163"/>
    <p:sldId id="461" r:id="rId164"/>
    <p:sldId id="446" r:id="rId165"/>
    <p:sldId id="460" r:id="rId166"/>
    <p:sldId id="447" r:id="rId167"/>
    <p:sldId id="448" r:id="rId168"/>
    <p:sldId id="449" r:id="rId169"/>
    <p:sldId id="450" r:id="rId170"/>
    <p:sldId id="451" r:id="rId171"/>
    <p:sldId id="462" r:id="rId172"/>
    <p:sldId id="452" r:id="rId173"/>
    <p:sldId id="453" r:id="rId174"/>
    <p:sldId id="454" r:id="rId175"/>
    <p:sldId id="455" r:id="rId176"/>
    <p:sldId id="456" r:id="rId177"/>
    <p:sldId id="457" r:id="rId178"/>
    <p:sldId id="466" r:id="rId179"/>
    <p:sldId id="467" r:id="rId180"/>
    <p:sldId id="468" r:id="rId181"/>
    <p:sldId id="469" r:id="rId182"/>
    <p:sldId id="470" r:id="rId183"/>
    <p:sldId id="464" r:id="rId184"/>
    <p:sldId id="465" r:id="rId185"/>
    <p:sldId id="473" r:id="rId186"/>
    <p:sldId id="474" r:id="rId187"/>
    <p:sldId id="463" r:id="rId188"/>
    <p:sldId id="475" r:id="rId189"/>
    <p:sldId id="476" r:id="rId190"/>
    <p:sldId id="459" r:id="rId191"/>
    <p:sldId id="477" r:id="rId192"/>
    <p:sldId id="479" r:id="rId193"/>
    <p:sldId id="481" r:id="rId194"/>
    <p:sldId id="482" r:id="rId195"/>
    <p:sldId id="483" r:id="rId196"/>
    <p:sldId id="484" r:id="rId197"/>
    <p:sldId id="480" r:id="rId198"/>
    <p:sldId id="478" r:id="rId199"/>
    <p:sldId id="472" r:id="rId200"/>
    <p:sldId id="471" r:id="rId2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D2"/>
    <a:srgbClr val="EF8D4B"/>
    <a:srgbClr val="C55A11"/>
    <a:srgbClr val="00B250"/>
    <a:srgbClr val="545454"/>
    <a:srgbClr val="F17BC1"/>
    <a:srgbClr val="009A46"/>
    <a:srgbClr val="D8A862"/>
    <a:srgbClr val="EEB4F2"/>
    <a:srgbClr val="F3C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01F52-2653-4F42-8206-85DD798665E7}" v="1937" dt="2023-04-10T19:47:40.2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microsoft.com/office/2016/11/relationships/changesInfo" Target="changesInfos/changesInfo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microsoft.com/office/2015/10/relationships/revisionInfo" Target="revisionInfo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23T09:44:16.078" v="18254" actId="20577"/>
      <pc:docMkLst>
        <pc:docMk/>
      </pc:docMkLst>
      <pc:sldChg chg="addSp delSp mod">
        <pc:chgData name="Tsemach Mizrachi" userId="85fcc19c-b38c-410f-93a9-519990a4c1f0" providerId="ADAL" clId="{DB6A5D41-9F77-4945-A664-8C83B6A8898B}" dt="2023-02-13T10:51:58.405" v="16159" actId="478"/>
        <pc:sldMkLst>
          <pc:docMk/>
          <pc:sldMk cId="3258187078" sldId="258"/>
        </pc:sldMkLst>
        <pc:inkChg chg="add del">
          <ac:chgData name="Tsemach Mizrachi" userId="85fcc19c-b38c-410f-93a9-519990a4c1f0" providerId="ADAL" clId="{DB6A5D41-9F77-4945-A664-8C83B6A8898B}" dt="2023-02-13T10:51:58.405" v="16159" actId="478"/>
          <ac:inkMkLst>
            <pc:docMk/>
            <pc:sldMk cId="3258187078" sldId="258"/>
            <ac:inkMk id="8" creationId="{46218BDC-125C-9B76-3E68-5F273FD05880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54.138" v="16158" actId="478"/>
        <pc:sldMkLst>
          <pc:docMk/>
          <pc:sldMk cId="2186927141" sldId="259"/>
        </pc:sldMkLst>
        <pc:inkChg chg="add del">
          <ac:chgData name="Tsemach Mizrachi" userId="85fcc19c-b38c-410f-93a9-519990a4c1f0" providerId="ADAL" clId="{DB6A5D41-9F77-4945-A664-8C83B6A8898B}" dt="2023-02-13T10:51:54.138" v="16158" actId="478"/>
          <ac:inkMkLst>
            <pc:docMk/>
            <pc:sldMk cId="2186927141" sldId="259"/>
            <ac:inkMk id="3" creationId="{02D15938-E0D6-F1DD-9ED7-C0A79FCDE3F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04.869" v="16160" actId="478"/>
        <pc:sldMkLst>
          <pc:docMk/>
          <pc:sldMk cId="854705210" sldId="262"/>
        </pc:sldMkLst>
        <pc:inkChg chg="add del">
          <ac:chgData name="Tsemach Mizrachi" userId="85fcc19c-b38c-410f-93a9-519990a4c1f0" providerId="ADAL" clId="{DB6A5D41-9F77-4945-A664-8C83B6A8898B}" dt="2023-02-13T10:52:04.869" v="16160" actId="478"/>
          <ac:inkMkLst>
            <pc:docMk/>
            <pc:sldMk cId="854705210" sldId="262"/>
            <ac:inkMk id="10" creationId="{CB718306-F290-A49B-40F2-DDC934E9C93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4.007" v="16161" actId="478"/>
        <pc:sldMkLst>
          <pc:docMk/>
          <pc:sldMk cId="1579235960" sldId="263"/>
        </pc:sldMkLst>
        <pc:inkChg chg="add del">
          <ac:chgData name="Tsemach Mizrachi" userId="85fcc19c-b38c-410f-93a9-519990a4c1f0" providerId="ADAL" clId="{DB6A5D41-9F77-4945-A664-8C83B6A8898B}" dt="2023-02-13T10:52:14.007" v="16161" actId="478"/>
          <ac:inkMkLst>
            <pc:docMk/>
            <pc:sldMk cId="1579235960" sldId="263"/>
            <ac:inkMk id="3" creationId="{7B2EAA9C-0917-BF1F-A279-261FD303E44B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8.628" v="16162" actId="478"/>
        <pc:sldMkLst>
          <pc:docMk/>
          <pc:sldMk cId="773613743" sldId="264"/>
        </pc:sldMkLst>
        <pc:inkChg chg="add del">
          <ac:chgData name="Tsemach Mizrachi" userId="85fcc19c-b38c-410f-93a9-519990a4c1f0" providerId="ADAL" clId="{DB6A5D41-9F77-4945-A664-8C83B6A8898B}" dt="2023-02-13T10:52:18.628" v="16162" actId="478"/>
          <ac:inkMkLst>
            <pc:docMk/>
            <pc:sldMk cId="773613743" sldId="264"/>
            <ac:inkMk id="8" creationId="{80309EB3-90DB-1FA2-BE71-A281B970748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28.956" v="16163" actId="478"/>
        <pc:sldMkLst>
          <pc:docMk/>
          <pc:sldMk cId="1918837053" sldId="266"/>
        </pc:sldMkLst>
        <pc:inkChg chg="add del">
          <ac:chgData name="Tsemach Mizrachi" userId="85fcc19c-b38c-410f-93a9-519990a4c1f0" providerId="ADAL" clId="{DB6A5D41-9F77-4945-A664-8C83B6A8898B}" dt="2023-02-13T10:52:28.956" v="16163" actId="478"/>
          <ac:inkMkLst>
            <pc:docMk/>
            <pc:sldMk cId="1918837053" sldId="266"/>
            <ac:inkMk id="3" creationId="{DB73A04F-C405-8D4B-955D-3694CAF68B7D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44.472" v="16157" actId="478"/>
        <pc:sldMkLst>
          <pc:docMk/>
          <pc:sldMk cId="2063740938" sldId="267"/>
        </pc:sldMkLst>
        <pc:inkChg chg="add del">
          <ac:chgData name="Tsemach Mizrachi" userId="85fcc19c-b38c-410f-93a9-519990a4c1f0" providerId="ADAL" clId="{DB6A5D41-9F77-4945-A664-8C83B6A8898B}" dt="2023-02-13T10:51:44.472" v="16157" actId="478"/>
          <ac:inkMkLst>
            <pc:docMk/>
            <pc:sldMk cId="2063740938" sldId="267"/>
            <ac:inkMk id="3" creationId="{EDDC67D3-E022-285A-905C-7AB52440CC7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35.614" v="16164" actId="478"/>
        <pc:sldMkLst>
          <pc:docMk/>
          <pc:sldMk cId="457201809" sldId="268"/>
        </pc:sldMkLst>
        <pc:inkChg chg="add del">
          <ac:chgData name="Tsemach Mizrachi" userId="85fcc19c-b38c-410f-93a9-519990a4c1f0" providerId="ADAL" clId="{DB6A5D41-9F77-4945-A664-8C83B6A8898B}" dt="2023-02-13T10:52:35.614" v="16164" actId="478"/>
          <ac:inkMkLst>
            <pc:docMk/>
            <pc:sldMk cId="457201809" sldId="268"/>
            <ac:inkMk id="3" creationId="{2546083E-5422-5C3B-BE56-2CFB54339EE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36.958" v="16156" actId="478"/>
        <pc:sldMkLst>
          <pc:docMk/>
          <pc:sldMk cId="1899904994" sldId="269"/>
        </pc:sldMkLst>
        <pc:inkChg chg="add del">
          <ac:chgData name="Tsemach Mizrachi" userId="85fcc19c-b38c-410f-93a9-519990a4c1f0" providerId="ADAL" clId="{DB6A5D41-9F77-4945-A664-8C83B6A8898B}" dt="2023-02-13T10:51:36.958" v="16156" actId="478"/>
          <ac:inkMkLst>
            <pc:docMk/>
            <pc:sldMk cId="1899904994" sldId="269"/>
            <ac:inkMk id="4" creationId="{D516A98B-AEBC-9FB0-B1D2-3A11AF53B7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9.469" v="16155" actId="478"/>
        <pc:sldMkLst>
          <pc:docMk/>
          <pc:sldMk cId="1854943148" sldId="270"/>
        </pc:sldMkLst>
        <pc:inkChg chg="add del">
          <ac:chgData name="Tsemach Mizrachi" userId="85fcc19c-b38c-410f-93a9-519990a4c1f0" providerId="ADAL" clId="{DB6A5D41-9F77-4945-A664-8C83B6A8898B}" dt="2023-02-13T10:51:29.469" v="16155" actId="478"/>
          <ac:inkMkLst>
            <pc:docMk/>
            <pc:sldMk cId="1854943148" sldId="270"/>
            <ac:inkMk id="3" creationId="{808D8B39-4B69-7D73-72F6-9F0B22927BE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43.761" v="16165" actId="478"/>
        <pc:sldMkLst>
          <pc:docMk/>
          <pc:sldMk cId="3551846438" sldId="271"/>
        </pc:sldMkLst>
        <pc:inkChg chg="add del">
          <ac:chgData name="Tsemach Mizrachi" userId="85fcc19c-b38c-410f-93a9-519990a4c1f0" providerId="ADAL" clId="{DB6A5D41-9F77-4945-A664-8C83B6A8898B}" dt="2023-02-13T10:52:43.761" v="16165" actId="478"/>
          <ac:inkMkLst>
            <pc:docMk/>
            <pc:sldMk cId="3551846438" sldId="271"/>
            <ac:inkMk id="3" creationId="{F9AC3E4A-C17B-5CE8-EE5E-EA8D20823A44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3.758" v="16154" actId="478"/>
        <pc:sldMkLst>
          <pc:docMk/>
          <pc:sldMk cId="172656491" sldId="286"/>
        </pc:sldMkLst>
        <pc:inkChg chg="add del">
          <ac:chgData name="Tsemach Mizrachi" userId="85fcc19c-b38c-410f-93a9-519990a4c1f0" providerId="ADAL" clId="{DB6A5D41-9F77-4945-A664-8C83B6A8898B}" dt="2023-02-13T10:51:23.758" v="16154" actId="478"/>
          <ac:inkMkLst>
            <pc:docMk/>
            <pc:sldMk cId="172656491" sldId="286"/>
            <ac:inkMk id="3" creationId="{AD9A2A40-0E8A-FFE5-708B-F3A779E0A328}"/>
          </ac:inkMkLst>
        </pc:inkChg>
      </pc:sldChg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addSp delSp mod">
        <pc:chgData name="Tsemach Mizrachi" userId="85fcc19c-b38c-410f-93a9-519990a4c1f0" providerId="ADAL" clId="{DB6A5D41-9F77-4945-A664-8C83B6A8898B}" dt="2023-02-13T10:53:02.580" v="16166" actId="478"/>
        <pc:sldMkLst>
          <pc:docMk/>
          <pc:sldMk cId="3940507501" sldId="292"/>
        </pc:sldMkLst>
        <pc:inkChg chg="add del">
          <ac:chgData name="Tsemach Mizrachi" userId="85fcc19c-b38c-410f-93a9-519990a4c1f0" providerId="ADAL" clId="{DB6A5D41-9F77-4945-A664-8C83B6A8898B}" dt="2023-02-13T10:53:02.580" v="16166" actId="478"/>
          <ac:inkMkLst>
            <pc:docMk/>
            <pc:sldMk cId="3940507501" sldId="292"/>
            <ac:inkMk id="5" creationId="{6FFE1B31-6869-EB40-BF47-F82ADDA5078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14.204" v="16153" actId="478"/>
        <pc:sldMkLst>
          <pc:docMk/>
          <pc:sldMk cId="976148703" sldId="294"/>
        </pc:sldMkLst>
        <pc:inkChg chg="add del">
          <ac:chgData name="Tsemach Mizrachi" userId="85fcc19c-b38c-410f-93a9-519990a4c1f0" providerId="ADAL" clId="{DB6A5D41-9F77-4945-A664-8C83B6A8898B}" dt="2023-02-13T10:51:14.204" v="16153" actId="478"/>
          <ac:inkMkLst>
            <pc:docMk/>
            <pc:sldMk cId="976148703" sldId="294"/>
            <ac:inkMk id="3" creationId="{DB46699C-1489-6586-FB60-E23861D938C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0.771" v="16167" actId="478"/>
        <pc:sldMkLst>
          <pc:docMk/>
          <pc:sldMk cId="205601721" sldId="296"/>
        </pc:sldMkLst>
        <pc:inkChg chg="add del">
          <ac:chgData name="Tsemach Mizrachi" userId="85fcc19c-b38c-410f-93a9-519990a4c1f0" providerId="ADAL" clId="{DB6A5D41-9F77-4945-A664-8C83B6A8898B}" dt="2023-02-13T10:53:10.771" v="16167" actId="478"/>
          <ac:inkMkLst>
            <pc:docMk/>
            <pc:sldMk cId="205601721" sldId="296"/>
            <ac:inkMk id="3" creationId="{525C0B22-4640-421D-4922-27270D73AC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05.668" v="16152" actId="478"/>
        <pc:sldMkLst>
          <pc:docMk/>
          <pc:sldMk cId="4274197051" sldId="297"/>
        </pc:sldMkLst>
        <pc:inkChg chg="add del">
          <ac:chgData name="Tsemach Mizrachi" userId="85fcc19c-b38c-410f-93a9-519990a4c1f0" providerId="ADAL" clId="{DB6A5D41-9F77-4945-A664-8C83B6A8898B}" dt="2023-02-13T10:51:05.668" v="16152" actId="478"/>
          <ac:inkMkLst>
            <pc:docMk/>
            <pc:sldMk cId="4274197051" sldId="297"/>
            <ac:inkMk id="9" creationId="{12EDE6B2-7B29-D4B0-76C9-11885ABB841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5.117" v="16168" actId="478"/>
        <pc:sldMkLst>
          <pc:docMk/>
          <pc:sldMk cId="3710459763" sldId="298"/>
        </pc:sldMkLst>
        <pc:inkChg chg="add del">
          <ac:chgData name="Tsemach Mizrachi" userId="85fcc19c-b38c-410f-93a9-519990a4c1f0" providerId="ADAL" clId="{DB6A5D41-9F77-4945-A664-8C83B6A8898B}" dt="2023-02-13T10:53:15.117" v="16168" actId="478"/>
          <ac:inkMkLst>
            <pc:docMk/>
            <pc:sldMk cId="3710459763" sldId="298"/>
            <ac:inkMk id="3" creationId="{4BB87972-2AD1-393D-854A-851141082AA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43.772" v="16172" actId="478"/>
        <pc:sldMkLst>
          <pc:docMk/>
          <pc:sldMk cId="325794206" sldId="300"/>
        </pc:sldMkLst>
        <pc:inkChg chg="add del">
          <ac:chgData name="Tsemach Mizrachi" userId="85fcc19c-b38c-410f-93a9-519990a4c1f0" providerId="ADAL" clId="{DB6A5D41-9F77-4945-A664-8C83B6A8898B}" dt="2023-02-13T10:53:43.772" v="16172" actId="478"/>
          <ac:inkMkLst>
            <pc:docMk/>
            <pc:sldMk cId="325794206" sldId="300"/>
            <ac:inkMk id="4" creationId="{3D377239-5419-610A-0D86-07D9BA17D32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6.200" v="16170" actId="478"/>
        <pc:sldMkLst>
          <pc:docMk/>
          <pc:sldMk cId="2979253416" sldId="301"/>
        </pc:sldMkLst>
        <pc:inkChg chg="add del">
          <ac:chgData name="Tsemach Mizrachi" userId="85fcc19c-b38c-410f-93a9-519990a4c1f0" providerId="ADAL" clId="{DB6A5D41-9F77-4945-A664-8C83B6A8898B}" dt="2023-02-13T10:53:36.200" v="16170" actId="478"/>
          <ac:inkMkLst>
            <pc:docMk/>
            <pc:sldMk cId="2979253416" sldId="301"/>
            <ac:inkMk id="3" creationId="{E3C8CC5C-80D4-0436-0580-AC7A0DD518A8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1.846" v="16169" actId="478"/>
        <pc:sldMkLst>
          <pc:docMk/>
          <pc:sldMk cId="2405473958" sldId="304"/>
        </pc:sldMkLst>
        <pc:inkChg chg="add del">
          <ac:chgData name="Tsemach Mizrachi" userId="85fcc19c-b38c-410f-93a9-519990a4c1f0" providerId="ADAL" clId="{DB6A5D41-9F77-4945-A664-8C83B6A8898B}" dt="2023-02-13T10:53:31.846" v="16169" actId="478"/>
          <ac:inkMkLst>
            <pc:docMk/>
            <pc:sldMk cId="2405473958" sldId="304"/>
            <ac:inkMk id="4" creationId="{736CAE6E-3C31-7AC1-1F29-81B69974753C}"/>
          </ac:inkMkLst>
        </pc:inkChg>
      </pc:sldChg>
      <pc:sldChg chg="addSp delSp modSp mod">
        <pc:chgData name="Tsemach Mizrachi" userId="85fcc19c-b38c-410f-93a9-519990a4c1f0" providerId="ADAL" clId="{DB6A5D41-9F77-4945-A664-8C83B6A8898B}" dt="2023-02-13T10:53:39.879" v="16171" actId="478"/>
        <pc:sldMkLst>
          <pc:docMk/>
          <pc:sldMk cId="1179279823" sldId="305"/>
        </pc:sldMkLst>
        <pc:spChg chg="mod">
          <ac:chgData name="Tsemach Mizrachi" userId="85fcc19c-b38c-410f-93a9-519990a4c1f0" providerId="ADAL" clId="{DB6A5D41-9F77-4945-A664-8C83B6A8898B}" dt="2023-02-07T20:28:45.924" v="15865" actId="207"/>
          <ac:spMkLst>
            <pc:docMk/>
            <pc:sldMk cId="1179279823" sldId="305"/>
            <ac:spMk id="83" creationId="{CF565F7A-45A4-4BAB-A43A-123DFE56E52F}"/>
          </ac:spMkLst>
        </pc:spChg>
        <pc:inkChg chg="add del">
          <ac:chgData name="Tsemach Mizrachi" userId="85fcc19c-b38c-410f-93a9-519990a4c1f0" providerId="ADAL" clId="{DB6A5D41-9F77-4945-A664-8C83B6A8898B}" dt="2023-02-13T10:53:39.879" v="16171" actId="478"/>
          <ac:inkMkLst>
            <pc:docMk/>
            <pc:sldMk cId="1179279823" sldId="305"/>
            <ac:inkMk id="4" creationId="{E470670E-89F9-2B82-2063-FE254F0D1BDF}"/>
          </ac:inkMkLst>
        </pc:ink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20T18:36:23.783" v="16188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20T18:36:23.783" v="16188" actId="20577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20T18:35:30.144" v="16187" actId="20577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20T18:35:30.144" v="16187" actId="20577"/>
          <ac:spMkLst>
            <pc:docMk/>
            <pc:sldMk cId="2134849568" sldId="412"/>
            <ac:spMk id="17" creationId="{B4218A23-B5D4-A55D-B645-7EAD9C5B2D7C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20T17:53:48.597" v="16173" actId="313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20T17:53:48.597" v="16173" actId="313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7T20:46:40.211" v="16150" actId="1410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7T20:46:40.211" v="16150" actId="14100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  <pc:sldChg chg="addSp delSp modSp add mod delAnim modAnim">
        <pc:chgData name="Tsemach Mizrachi" userId="85fcc19c-b38c-410f-93a9-519990a4c1f0" providerId="ADAL" clId="{DB6A5D41-9F77-4945-A664-8C83B6A8898B}" dt="2023-02-20T17:58:24.734" v="16178" actId="20577"/>
        <pc:sldMkLst>
          <pc:docMk/>
          <pc:sldMk cId="3732322830" sldId="418"/>
        </pc:sldMkLst>
        <pc:spChg chg="add mod or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5" creationId="{8213EF72-B382-6F2F-2A4C-9BE4742A5363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9" creationId="{EC0EB570-51ED-1C66-25BB-C5B0CC3DA929}"/>
          </ac:spMkLst>
        </pc:spChg>
        <pc:spChg chg="add del mod">
          <ac:chgData name="Tsemach Mizrachi" userId="85fcc19c-b38c-410f-93a9-519990a4c1f0" providerId="ADAL" clId="{DB6A5D41-9F77-4945-A664-8C83B6A8898B}" dt="2023-02-05T19:14:25.492" v="10586" actId="478"/>
          <ac:spMkLst>
            <pc:docMk/>
            <pc:sldMk cId="3732322830" sldId="418"/>
            <ac:spMk id="13" creationId="{F4790309-8AD6-0330-0E8D-C2195CB7DC39}"/>
          </ac:spMkLst>
        </pc:spChg>
        <pc:spChg chg="mod">
          <ac:chgData name="Tsemach Mizrachi" userId="85fcc19c-b38c-410f-93a9-519990a4c1f0" providerId="ADAL" clId="{DB6A5D41-9F77-4945-A664-8C83B6A8898B}" dt="2023-02-05T19:05:58.840" v="10269" actId="1076"/>
          <ac:spMkLst>
            <pc:docMk/>
            <pc:sldMk cId="3732322830" sldId="418"/>
            <ac:spMk id="14" creationId="{740E2529-24E6-F839-F2CD-ED3C74734CF5}"/>
          </ac:spMkLst>
        </pc:spChg>
        <pc:spChg chg="mod topLvl">
          <ac:chgData name="Tsemach Mizrachi" userId="85fcc19c-b38c-410f-93a9-519990a4c1f0" providerId="ADAL" clId="{DB6A5D41-9F77-4945-A664-8C83B6A8898B}" dt="2023-02-20T17:56:45.025" v="16174" actId="20577"/>
          <ac:spMkLst>
            <pc:docMk/>
            <pc:sldMk cId="3732322830" sldId="418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20T17:58:24.734" v="16178" actId="20577"/>
          <ac:spMkLst>
            <pc:docMk/>
            <pc:sldMk cId="3732322830" sldId="418"/>
            <ac:spMk id="19" creationId="{1F6EC43F-1000-F87C-886E-3D49DD5F99E7}"/>
          </ac:spMkLst>
        </pc:spChg>
        <pc:spChg chg="del mod">
          <ac:chgData name="Tsemach Mizrachi" userId="85fcc19c-b38c-410f-93a9-519990a4c1f0" providerId="ADAL" clId="{DB6A5D41-9F77-4945-A664-8C83B6A8898B}" dt="2023-02-05T19:05:18.752" v="10263" actId="478"/>
          <ac:spMkLst>
            <pc:docMk/>
            <pc:sldMk cId="3732322830" sldId="418"/>
            <ac:spMk id="20" creationId="{DFD94879-7773-EBDB-6391-36E42880EFEF}"/>
          </ac:spMkLst>
        </pc:spChg>
        <pc:spChg chg="add del mod">
          <ac:chgData name="Tsemach Mizrachi" userId="85fcc19c-b38c-410f-93a9-519990a4c1f0" providerId="ADAL" clId="{DB6A5D41-9F77-4945-A664-8C83B6A8898B}" dt="2023-02-05T19:16:03.871" v="10650" actId="478"/>
          <ac:spMkLst>
            <pc:docMk/>
            <pc:sldMk cId="3732322830" sldId="418"/>
            <ac:spMk id="21" creationId="{4B8D8246-36E4-7E05-C590-2F4B763A4865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22" creationId="{2D0F2FBE-D8CC-33DD-82E8-16B308EE242E}"/>
          </ac:spMkLst>
        </pc:spChg>
        <pc:spChg chg="add mod">
          <ac:chgData name="Tsemach Mizrachi" userId="85fcc19c-b38c-410f-93a9-519990a4c1f0" providerId="ADAL" clId="{DB6A5D41-9F77-4945-A664-8C83B6A8898B}" dt="2023-02-05T19:21:47.833" v="10830" actId="164"/>
          <ac:spMkLst>
            <pc:docMk/>
            <pc:sldMk cId="3732322830" sldId="418"/>
            <ac:spMk id="23" creationId="{D010C99D-5681-8EA7-3076-C308598346E9}"/>
          </ac:spMkLst>
        </pc:spChg>
        <pc:spChg chg="add mod">
          <ac:chgData name="Tsemach Mizrachi" userId="85fcc19c-b38c-410f-93a9-519990a4c1f0" providerId="ADAL" clId="{DB6A5D41-9F77-4945-A664-8C83B6A8898B}" dt="2023-02-05T19:27:13.415" v="10879" actId="164"/>
          <ac:spMkLst>
            <pc:docMk/>
            <pc:sldMk cId="3732322830" sldId="418"/>
            <ac:spMk id="27" creationId="{C6FFD42B-C9A5-0022-A76D-F5B011A73101}"/>
          </ac:spMkLst>
        </pc:spChg>
        <pc:grpChg chg="del">
          <ac:chgData name="Tsemach Mizrachi" userId="85fcc19c-b38c-410f-93a9-519990a4c1f0" providerId="ADAL" clId="{DB6A5D41-9F77-4945-A664-8C83B6A8898B}" dt="2023-02-05T19:05:25.888" v="10264" actId="165"/>
          <ac:grpSpMkLst>
            <pc:docMk/>
            <pc:sldMk cId="3732322830" sldId="418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5T19:05:28.806" v="10265" actId="478"/>
          <ac:grpSpMkLst>
            <pc:docMk/>
            <pc:sldMk cId="3732322830" sldId="418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5T19:05:30.958" v="10266" actId="478"/>
          <ac:grpSpMkLst>
            <pc:docMk/>
            <pc:sldMk cId="3732322830" sldId="418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5T19:21:12.524" v="10785" actId="164"/>
          <ac:grpSpMkLst>
            <pc:docMk/>
            <pc:sldMk cId="3732322830" sldId="418"/>
            <ac:grpSpMk id="24" creationId="{AB8264FD-8D27-9EEB-AFEF-664B8823FABE}"/>
          </ac:grpSpMkLst>
        </pc:grpChg>
        <pc:grpChg chg="add mod">
          <ac:chgData name="Tsemach Mizrachi" userId="85fcc19c-b38c-410f-93a9-519990a4c1f0" providerId="ADAL" clId="{DB6A5D41-9F77-4945-A664-8C83B6A8898B}" dt="2023-02-05T19:21:47.833" v="10830" actId="164"/>
          <ac:grpSpMkLst>
            <pc:docMk/>
            <pc:sldMk cId="3732322830" sldId="418"/>
            <ac:grpSpMk id="25" creationId="{68F0F2E0-D23E-DE8F-B480-E5D3BC987E0A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6" creationId="{E913E40B-3698-AC67-3E5B-C6CC0E54E7F9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8" creationId="{2620E3BC-CBC8-0441-A0C3-0CBDC82C8717}"/>
          </ac:grpSpMkLst>
        </pc:grpChg>
        <pc:picChg chg="add mod ord">
          <ac:chgData name="Tsemach Mizrachi" userId="85fcc19c-b38c-410f-93a9-519990a4c1f0" providerId="ADAL" clId="{DB6A5D41-9F77-4945-A664-8C83B6A8898B}" dt="2023-02-05T19:21:19.815" v="10786" actId="164"/>
          <ac:picMkLst>
            <pc:docMk/>
            <pc:sldMk cId="3732322830" sldId="418"/>
            <ac:picMk id="4" creationId="{CE1023F6-7F22-7AED-3D12-9EADE0657945}"/>
          </ac:picMkLst>
        </pc:picChg>
        <pc:picChg chg="add del mod topLvl">
          <ac:chgData name="Tsemach Mizrachi" userId="85fcc19c-b38c-410f-93a9-519990a4c1f0" providerId="ADAL" clId="{DB6A5D41-9F77-4945-A664-8C83B6A8898B}" dt="2023-02-05T19:06:01.404" v="10271" actId="478"/>
          <ac:picMkLst>
            <pc:docMk/>
            <pc:sldMk cId="3732322830" sldId="418"/>
            <ac:picMk id="6" creationId="{DE8F847D-6071-CB33-8CE8-5F00F31B7E10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43:19.463" v="10963" actId="164"/>
        <pc:sldMkLst>
          <pc:docMk/>
          <pc:sldMk cId="2568840290" sldId="419"/>
        </pc:sldMkLst>
        <pc:spChg chg="del">
          <ac:chgData name="Tsemach Mizrachi" userId="85fcc19c-b38c-410f-93a9-519990a4c1f0" providerId="ADAL" clId="{DB6A5D41-9F77-4945-A664-8C83B6A8898B}" dt="2023-02-05T19:27:21.593" v="10883" actId="478"/>
          <ac:spMkLst>
            <pc:docMk/>
            <pc:sldMk cId="2568840290" sldId="419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5T19:28:40.741" v="10935" actId="1076"/>
          <ac:spMkLst>
            <pc:docMk/>
            <pc:sldMk cId="2568840290" sldId="419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19:27:02.748" v="10878" actId="478"/>
          <ac:spMkLst>
            <pc:docMk/>
            <pc:sldMk cId="2568840290" sldId="419"/>
            <ac:spMk id="27" creationId="{C6FFD42B-C9A5-0022-A76D-F5B011A73101}"/>
          </ac:spMkLst>
        </pc:spChg>
        <pc:grpChg chg="add del mod">
          <ac:chgData name="Tsemach Mizrachi" userId="85fcc19c-b38c-410f-93a9-519990a4c1f0" providerId="ADAL" clId="{DB6A5D41-9F77-4945-A664-8C83B6A8898B}" dt="2023-02-05T19:41:55.638" v="10939" actId="165"/>
          <ac:grpSpMkLst>
            <pc:docMk/>
            <pc:sldMk cId="2568840290" sldId="419"/>
            <ac:grpSpMk id="13" creationId="{66A58C80-82DB-ECB8-12B2-D432554A80DE}"/>
          </ac:grpSpMkLst>
        </pc:grpChg>
        <pc:grpChg chg="add mod">
          <ac:chgData name="Tsemach Mizrachi" userId="85fcc19c-b38c-410f-93a9-519990a4c1f0" providerId="ADAL" clId="{DB6A5D41-9F77-4945-A664-8C83B6A8898B}" dt="2023-02-05T19:43:19.463" v="10963" actId="164"/>
          <ac:grpSpMkLst>
            <pc:docMk/>
            <pc:sldMk cId="2568840290" sldId="419"/>
            <ac:grpSpMk id="17" creationId="{8B070887-F34C-BB64-3367-728E53ADAC2B}"/>
          </ac:grpSpMkLst>
        </pc:grpChg>
        <pc:grpChg chg="del">
          <ac:chgData name="Tsemach Mizrachi" userId="85fcc19c-b38c-410f-93a9-519990a4c1f0" providerId="ADAL" clId="{DB6A5D41-9F77-4945-A664-8C83B6A8898B}" dt="2023-02-05T19:26:59.798" v="10877" actId="478"/>
          <ac:grpSpMkLst>
            <pc:docMk/>
            <pc:sldMk cId="2568840290" sldId="419"/>
            <ac:grpSpMk id="26" creationId="{E913E40B-3698-AC67-3E5B-C6CC0E54E7F9}"/>
          </ac:grpSpMkLst>
        </pc:grpChg>
        <pc:picChg chg="add del mod">
          <ac:chgData name="Tsemach Mizrachi" userId="85fcc19c-b38c-410f-93a9-519990a4c1f0" providerId="ADAL" clId="{DB6A5D41-9F77-4945-A664-8C83B6A8898B}" dt="2023-02-05T19:27:56.790" v="10888" actId="478"/>
          <ac:picMkLst>
            <pc:docMk/>
            <pc:sldMk cId="2568840290" sldId="419"/>
            <ac:picMk id="6" creationId="{0BFC5BBF-0CD9-4B0C-E2EE-906028A4403F}"/>
          </ac:picMkLst>
        </pc:picChg>
        <pc:picChg chg="add del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0" creationId="{A1E0A3E8-2A3C-B649-2AB4-7FC9FE3A34C7}"/>
          </ac:picMkLst>
        </pc:picChg>
        <pc:picChg chg="add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2" creationId="{0F62A0BE-E795-1384-9963-70F6CF0C44AD}"/>
          </ac:picMkLst>
        </pc:picChg>
        <pc:picChg chg="add del mod">
          <ac:chgData name="Tsemach Mizrachi" userId="85fcc19c-b38c-410f-93a9-519990a4c1f0" providerId="ADAL" clId="{DB6A5D41-9F77-4945-A664-8C83B6A8898B}" dt="2023-02-05T19:42:41.967" v="10957" actId="22"/>
          <ac:picMkLst>
            <pc:docMk/>
            <pc:sldMk cId="2568840290" sldId="419"/>
            <ac:picMk id="16" creationId="{573C31C8-0F83-1156-C817-24437839F7D5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54:25.143" v="11273" actId="14100"/>
        <pc:sldMkLst>
          <pc:docMk/>
          <pc:sldMk cId="2429201590" sldId="420"/>
        </pc:sldMkLst>
        <pc:spChg chg="add del mod">
          <ac:chgData name="Tsemach Mizrachi" userId="85fcc19c-b38c-410f-93a9-519990a4c1f0" providerId="ADAL" clId="{DB6A5D41-9F77-4945-A664-8C83B6A8898B}" dt="2023-02-05T19:47:34.032" v="11065" actId="478"/>
          <ac:spMkLst>
            <pc:docMk/>
            <pc:sldMk cId="2429201590" sldId="420"/>
            <ac:spMk id="13" creationId="{3E7AAB01-8324-AD1D-6402-5ED8466286E6}"/>
          </ac:spMkLst>
        </pc:spChg>
        <pc:spChg chg="add del mod">
          <ac:chgData name="Tsemach Mizrachi" userId="85fcc19c-b38c-410f-93a9-519990a4c1f0" providerId="ADAL" clId="{DB6A5D41-9F77-4945-A664-8C83B6A8898B}" dt="2023-02-05T19:48:31.887" v="11073" actId="478"/>
          <ac:spMkLst>
            <pc:docMk/>
            <pc:sldMk cId="2429201590" sldId="420"/>
            <ac:spMk id="15" creationId="{BCE7502C-51B8-7CF2-30D8-4961BB986DAD}"/>
          </ac:spMkLst>
        </pc:spChg>
        <pc:spChg chg="add mod">
          <ac:chgData name="Tsemach Mizrachi" userId="85fcc19c-b38c-410f-93a9-519990a4c1f0" providerId="ADAL" clId="{DB6A5D41-9F77-4945-A664-8C83B6A8898B}" dt="2023-02-05T19:54:25.143" v="11273" actId="14100"/>
          <ac:spMkLst>
            <pc:docMk/>
            <pc:sldMk cId="2429201590" sldId="420"/>
            <ac:spMk id="16" creationId="{8FD5FF42-4A42-E396-C30C-54C2AC87DBA5}"/>
          </ac:spMkLst>
        </pc:spChg>
        <pc:spChg chg="add mod">
          <ac:chgData name="Tsemach Mizrachi" userId="85fcc19c-b38c-410f-93a9-519990a4c1f0" providerId="ADAL" clId="{DB6A5D41-9F77-4945-A664-8C83B6A8898B}" dt="2023-02-05T19:54:12.235" v="11251" actId="1076"/>
          <ac:spMkLst>
            <pc:docMk/>
            <pc:sldMk cId="2429201590" sldId="420"/>
            <ac:spMk id="18" creationId="{78263F8B-6078-2280-3B47-BE9A0BE58FD7}"/>
          </ac:spMkLst>
        </pc:spChg>
        <pc:spChg chg="mod">
          <ac:chgData name="Tsemach Mizrachi" userId="85fcc19c-b38c-410f-93a9-519990a4c1f0" providerId="ADAL" clId="{DB6A5D41-9F77-4945-A664-8C83B6A8898B}" dt="2023-02-05T19:46:56.136" v="11060" actId="1076"/>
          <ac:spMkLst>
            <pc:docMk/>
            <pc:sldMk cId="2429201590" sldId="420"/>
            <ac:spMk id="19" creationId="{1F6EC43F-1000-F87C-886E-3D49DD5F99E7}"/>
          </ac:spMkLst>
        </pc:spChg>
        <pc:grpChg chg="add mod">
          <ac:chgData name="Tsemach Mizrachi" userId="85fcc19c-b38c-410f-93a9-519990a4c1f0" providerId="ADAL" clId="{DB6A5D41-9F77-4945-A664-8C83B6A8898B}" dt="2023-02-05T19:47:53.743" v="11066" actId="1076"/>
          <ac:grpSpMkLst>
            <pc:docMk/>
            <pc:sldMk cId="2429201590" sldId="420"/>
            <ac:grpSpMk id="11" creationId="{BCDC922A-B54E-9F91-EEA3-829CCE0F84C0}"/>
          </ac:grpSpMkLst>
        </pc:grpChg>
        <pc:grpChg chg="del">
          <ac:chgData name="Tsemach Mizrachi" userId="85fcc19c-b38c-410f-93a9-519990a4c1f0" providerId="ADAL" clId="{DB6A5D41-9F77-4945-A664-8C83B6A8898B}" dt="2023-02-05T19:44:49.407" v="10965" actId="478"/>
          <ac:grpSpMkLst>
            <pc:docMk/>
            <pc:sldMk cId="2429201590" sldId="420"/>
            <ac:grpSpMk id="17" creationId="{8B070887-F34C-BB64-3367-728E53ADAC2B}"/>
          </ac:grpSpMkLst>
        </pc:grpChg>
        <pc:grpChg chg="add mod">
          <ac:chgData name="Tsemach Mizrachi" userId="85fcc19c-b38c-410f-93a9-519990a4c1f0" providerId="ADAL" clId="{DB6A5D41-9F77-4945-A664-8C83B6A8898B}" dt="2023-02-05T19:54:19.808" v="11272" actId="1035"/>
          <ac:grpSpMkLst>
            <pc:docMk/>
            <pc:sldMk cId="2429201590" sldId="420"/>
            <ac:grpSpMk id="20" creationId="{327C4E23-B050-5297-BF5A-04B78AF983D4}"/>
          </ac:grpSpMkLst>
        </pc:grpChg>
        <pc:picChg chg="add del mod">
          <ac:chgData name="Tsemach Mizrachi" userId="85fcc19c-b38c-410f-93a9-519990a4c1f0" providerId="ADAL" clId="{DB6A5D41-9F77-4945-A664-8C83B6A8898B}" dt="2023-02-05T19:45:23.529" v="10968" actId="478"/>
          <ac:picMkLst>
            <pc:docMk/>
            <pc:sldMk cId="2429201590" sldId="420"/>
            <ac:picMk id="4" creationId="{B7D74FEB-2959-092C-A7C4-7181892B950A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6" creationId="{78769D7A-DFC7-216F-0FA2-515089B12C2D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9" creationId="{3AADBC32-B75F-0C71-AF48-CB9E8D6DC1DD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20T18:07:20.342" v="16180" actId="20577"/>
        <pc:sldMkLst>
          <pc:docMk/>
          <pc:sldMk cId="1699522946" sldId="421"/>
        </pc:sldMkLst>
        <pc:spChg chg="add mod">
          <ac:chgData name="Tsemach Mizrachi" userId="85fcc19c-b38c-410f-93a9-519990a4c1f0" providerId="ADAL" clId="{DB6A5D41-9F77-4945-A664-8C83B6A8898B}" dt="2023-02-05T20:31:53.477" v="12005" actId="1038"/>
          <ac:spMkLst>
            <pc:docMk/>
            <pc:sldMk cId="1699522946" sldId="421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0:31:35.946" v="11983" actId="1076"/>
          <ac:spMkLst>
            <pc:docMk/>
            <pc:sldMk cId="1699522946" sldId="421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5T20:21:22.449" v="11741" actId="478"/>
          <ac:spMkLst>
            <pc:docMk/>
            <pc:sldMk cId="1699522946" sldId="421"/>
            <ac:spMk id="8" creationId="{B75B2DF7-EF3F-DA89-0551-3B7FD9EFBBD8}"/>
          </ac:spMkLst>
        </pc:spChg>
        <pc:spChg chg="add mod">
          <ac:chgData name="Tsemach Mizrachi" userId="85fcc19c-b38c-410f-93a9-519990a4c1f0" providerId="ADAL" clId="{DB6A5D41-9F77-4945-A664-8C83B6A8898B}" dt="2023-02-20T18:07:20.342" v="16180" actId="20577"/>
          <ac:spMkLst>
            <pc:docMk/>
            <pc:sldMk cId="1699522946" sldId="421"/>
            <ac:spMk id="10" creationId="{21D4AFB4-7319-1E84-5975-2F757C7DE233}"/>
          </ac:spMkLst>
        </pc:spChg>
        <pc:spChg chg="add del mod">
          <ac:chgData name="Tsemach Mizrachi" userId="85fcc19c-b38c-410f-93a9-519990a4c1f0" providerId="ADAL" clId="{DB6A5D41-9F77-4945-A664-8C83B6A8898B}" dt="2023-02-05T20:29:50.563" v="11961" actId="478"/>
          <ac:spMkLst>
            <pc:docMk/>
            <pc:sldMk cId="1699522946" sldId="421"/>
            <ac:spMk id="17" creationId="{38C5ACE2-E3C0-E127-5857-C6747E6868C1}"/>
          </ac:spMkLst>
        </pc:spChg>
        <pc:spChg chg="mod">
          <ac:chgData name="Tsemach Mizrachi" userId="85fcc19c-b38c-410f-93a9-519990a4c1f0" providerId="ADAL" clId="{DB6A5D41-9F77-4945-A664-8C83B6A8898B}" dt="2023-02-05T20:32:25.329" v="12041" actId="1076"/>
          <ac:spMkLst>
            <pc:docMk/>
            <pc:sldMk cId="1699522946" sldId="421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0:31:14.177" v="11982" actId="20577"/>
          <ac:spMkLst>
            <pc:docMk/>
            <pc:sldMk cId="1699522946" sldId="421"/>
            <ac:spMk id="21" creationId="{820DF72B-75D2-B77A-FBEA-53F4AE0F0099}"/>
          </ac:spMkLst>
        </pc:spChg>
        <pc:spChg chg="add del mod">
          <ac:chgData name="Tsemach Mizrachi" userId="85fcc19c-b38c-410f-93a9-519990a4c1f0" providerId="ADAL" clId="{DB6A5D41-9F77-4945-A664-8C83B6A8898B}" dt="2023-02-05T20:28:53.454" v="11942"/>
          <ac:spMkLst>
            <pc:docMk/>
            <pc:sldMk cId="1699522946" sldId="421"/>
            <ac:spMk id="22" creationId="{037CD856-428B-1D48-1E3C-39CCC4FCA171}"/>
          </ac:spMkLst>
        </pc:spChg>
        <pc:grpChg chg="del">
          <ac:chgData name="Tsemach Mizrachi" userId="85fcc19c-b38c-410f-93a9-519990a4c1f0" providerId="ADAL" clId="{DB6A5D41-9F77-4945-A664-8C83B6A8898B}" dt="2023-02-05T20:02:05.085" v="11275" actId="478"/>
          <ac:grpSpMkLst>
            <pc:docMk/>
            <pc:sldMk cId="1699522946" sldId="421"/>
            <ac:grpSpMk id="11" creationId="{BCDC922A-B54E-9F91-EEA3-829CCE0F84C0}"/>
          </ac:grpSpMkLst>
        </pc:grpChg>
        <pc:grpChg chg="add mod">
          <ac:chgData name="Tsemach Mizrachi" userId="85fcc19c-b38c-410f-93a9-519990a4c1f0" providerId="ADAL" clId="{DB6A5D41-9F77-4945-A664-8C83B6A8898B}" dt="2023-02-05T20:32:07.137" v="12039" actId="1076"/>
          <ac:grpSpMkLst>
            <pc:docMk/>
            <pc:sldMk cId="1699522946" sldId="421"/>
            <ac:grpSpMk id="15" creationId="{5D8AD723-728D-758B-8307-DD601247BB65}"/>
          </ac:grpSpMkLst>
        </pc:grpChg>
        <pc:grpChg chg="del mod">
          <ac:chgData name="Tsemach Mizrachi" userId="85fcc19c-b38c-410f-93a9-519990a4c1f0" providerId="ADAL" clId="{DB6A5D41-9F77-4945-A664-8C83B6A8898B}" dt="2023-02-05T20:21:05.125" v="11736" actId="478"/>
          <ac:grpSpMkLst>
            <pc:docMk/>
            <pc:sldMk cId="1699522946" sldId="421"/>
            <ac:grpSpMk id="20" creationId="{327C4E23-B050-5297-BF5A-04B78AF983D4}"/>
          </ac:grpSpMkLst>
        </pc:grpChg>
        <pc:picChg chg="add mod">
          <ac:chgData name="Tsemach Mizrachi" userId="85fcc19c-b38c-410f-93a9-519990a4c1f0" providerId="ADAL" clId="{DB6A5D41-9F77-4945-A664-8C83B6A8898B}" dt="2023-02-05T20:32:19.080" v="12040" actId="1076"/>
          <ac:picMkLst>
            <pc:docMk/>
            <pc:sldMk cId="1699522946" sldId="421"/>
            <ac:picMk id="4" creationId="{09C5A920-4C55-8600-AE3E-4A56ACCD6911}"/>
          </ac:picMkLst>
        </pc:picChg>
        <pc:cxnChg chg="add mod">
          <ac:chgData name="Tsemach Mizrachi" userId="85fcc19c-b38c-410f-93a9-519990a4c1f0" providerId="ADAL" clId="{DB6A5D41-9F77-4945-A664-8C83B6A8898B}" dt="2023-02-05T20:23:43.340" v="11845" actId="164"/>
          <ac:cxnSpMkLst>
            <pc:docMk/>
            <pc:sldMk cId="1699522946" sldId="421"/>
            <ac:cxnSpMk id="13" creationId="{19AF0845-3296-F107-574B-A52071130C03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22:28.044" v="12881" actId="14100"/>
        <pc:sldMkLst>
          <pc:docMk/>
          <pc:sldMk cId="4121111573" sldId="422"/>
        </pc:sldMkLst>
        <pc:spChg chg="del">
          <ac:chgData name="Tsemach Mizrachi" userId="85fcc19c-b38c-410f-93a9-519990a4c1f0" providerId="ADAL" clId="{DB6A5D41-9F77-4945-A664-8C83B6A8898B}" dt="2023-02-05T20:49:18.527" v="12207" actId="478"/>
          <ac:spMkLst>
            <pc:docMk/>
            <pc:sldMk cId="4121111573" sldId="422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1:22:28.044" v="12881" actId="14100"/>
          <ac:spMkLst>
            <pc:docMk/>
            <pc:sldMk cId="4121111573" sldId="422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8" creationId="{17F7E9BF-7EAF-0489-27B3-89C2A3E6E241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9" creationId="{B00FEC2B-4A69-003F-EF70-99520CFE0E4B}"/>
          </ac:spMkLst>
        </pc:spChg>
        <pc:spChg chg="add mod">
          <ac:chgData name="Tsemach Mizrachi" userId="85fcc19c-b38c-410f-93a9-519990a4c1f0" providerId="ADAL" clId="{DB6A5D41-9F77-4945-A664-8C83B6A8898B}" dt="2023-02-05T21:04:03.856" v="12543" actId="164"/>
          <ac:spMkLst>
            <pc:docMk/>
            <pc:sldMk cId="4121111573" sldId="422"/>
            <ac:spMk id="11" creationId="{9BA2EE97-18CB-58EF-7A21-9F684EA561D8}"/>
          </ac:spMkLst>
        </pc:spChg>
        <pc:spChg chg="add del mod">
          <ac:chgData name="Tsemach Mizrachi" userId="85fcc19c-b38c-410f-93a9-519990a4c1f0" providerId="ADAL" clId="{DB6A5D41-9F77-4945-A664-8C83B6A8898B}" dt="2023-02-05T20:55:18.387" v="12326" actId="478"/>
          <ac:spMkLst>
            <pc:docMk/>
            <pc:sldMk cId="4121111573" sldId="422"/>
            <ac:spMk id="12" creationId="{055916CB-4210-DB2F-AE30-28C626529277}"/>
          </ac:spMkLst>
        </pc:spChg>
        <pc:spChg chg="mod">
          <ac:chgData name="Tsemach Mizrachi" userId="85fcc19c-b38c-410f-93a9-519990a4c1f0" providerId="ADAL" clId="{DB6A5D41-9F77-4945-A664-8C83B6A8898B}" dt="2023-02-05T20:53:36.124" v="12285" actId="20577"/>
          <ac:spMkLst>
            <pc:docMk/>
            <pc:sldMk cId="4121111573" sldId="422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5T21:05:05.672" v="12570" actId="20577"/>
          <ac:spMkLst>
            <pc:docMk/>
            <pc:sldMk cId="4121111573" sldId="422"/>
            <ac:spMk id="16" creationId="{8C28C538-E4EB-D61D-6413-F7AC29EFEDD2}"/>
          </ac:spMkLst>
        </pc:spChg>
        <pc:spChg chg="add del mod">
          <ac:chgData name="Tsemach Mizrachi" userId="85fcc19c-b38c-410f-93a9-519990a4c1f0" providerId="ADAL" clId="{DB6A5D41-9F77-4945-A664-8C83B6A8898B}" dt="2023-02-05T20:57:28.099" v="12341" actId="478"/>
          <ac:spMkLst>
            <pc:docMk/>
            <pc:sldMk cId="4121111573" sldId="422"/>
            <ac:spMk id="17" creationId="{23C5CDAF-647C-4931-6FAC-DDFC75CB1817}"/>
          </ac:spMkLst>
        </pc:spChg>
        <pc:spChg chg="add mod">
          <ac:chgData name="Tsemach Mizrachi" userId="85fcc19c-b38c-410f-93a9-519990a4c1f0" providerId="ADAL" clId="{DB6A5D41-9F77-4945-A664-8C83B6A8898B}" dt="2023-02-05T21:03:23.294" v="12524" actId="164"/>
          <ac:spMkLst>
            <pc:docMk/>
            <pc:sldMk cId="4121111573" sldId="422"/>
            <ac:spMk id="18" creationId="{D8A9BA86-431D-E495-D896-254D33264534}"/>
          </ac:spMkLst>
        </pc:spChg>
        <pc:spChg chg="mod">
          <ac:chgData name="Tsemach Mizrachi" userId="85fcc19c-b38c-410f-93a9-519990a4c1f0" providerId="ADAL" clId="{DB6A5D41-9F77-4945-A664-8C83B6A8898B}" dt="2023-02-05T20:57:55.759" v="12350" actId="1076"/>
          <ac:spMkLst>
            <pc:docMk/>
            <pc:sldMk cId="4121111573" sldId="422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0:49:22.969" v="12209" actId="478"/>
          <ac:spMkLst>
            <pc:docMk/>
            <pc:sldMk cId="4121111573" sldId="422"/>
            <ac:spMk id="21" creationId="{820DF72B-75D2-B77A-FBEA-53F4AE0F0099}"/>
          </ac:spMkLst>
        </pc:spChg>
        <pc:spChg chg="add mod">
          <ac:chgData name="Tsemach Mizrachi" userId="85fcc19c-b38c-410f-93a9-519990a4c1f0" providerId="ADAL" clId="{DB6A5D41-9F77-4945-A664-8C83B6A8898B}" dt="2023-02-05T21:10:21.727" v="12658" actId="113"/>
          <ac:spMkLst>
            <pc:docMk/>
            <pc:sldMk cId="4121111573" sldId="422"/>
            <ac:spMk id="22" creationId="{F4276F16-8E0E-D648-3B62-815813193D19}"/>
          </ac:spMkLst>
        </pc:spChg>
        <pc:spChg chg="add mod">
          <ac:chgData name="Tsemach Mizrachi" userId="85fcc19c-b38c-410f-93a9-519990a4c1f0" providerId="ADAL" clId="{DB6A5D41-9F77-4945-A664-8C83B6A8898B}" dt="2023-02-05T21:11:19.263" v="12662" actId="692"/>
          <ac:spMkLst>
            <pc:docMk/>
            <pc:sldMk cId="4121111573" sldId="422"/>
            <ac:spMk id="23" creationId="{52989C83-D235-49F2-A1F8-390234C96D10}"/>
          </ac:spMkLst>
        </pc:spChg>
        <pc:spChg chg="mod topLvl">
          <ac:chgData name="Tsemach Mizrachi" userId="85fcc19c-b38c-410f-93a9-519990a4c1f0" providerId="ADAL" clId="{DB6A5D41-9F77-4945-A664-8C83B6A8898B}" dt="2023-02-05T21:11:58.068" v="12677" actId="1036"/>
          <ac:spMkLst>
            <pc:docMk/>
            <pc:sldMk cId="4121111573" sldId="422"/>
            <ac:spMk id="28" creationId="{7A3B2042-8EE9-86C1-9A5E-4877CBAC08B4}"/>
          </ac:spMkLst>
        </pc:spChg>
        <pc:spChg chg="del mod topLvl">
          <ac:chgData name="Tsemach Mizrachi" userId="85fcc19c-b38c-410f-93a9-519990a4c1f0" providerId="ADAL" clId="{DB6A5D41-9F77-4945-A664-8C83B6A8898B}" dt="2023-02-05T21:15:35.644" v="12743" actId="478"/>
          <ac:spMkLst>
            <pc:docMk/>
            <pc:sldMk cId="4121111573" sldId="422"/>
            <ac:spMk id="30" creationId="{4605B735-C0F0-A62A-ADE9-11B20363B980}"/>
          </ac:spMkLst>
        </pc:spChg>
        <pc:spChg chg="mod topLvl">
          <ac:chgData name="Tsemach Mizrachi" userId="85fcc19c-b38c-410f-93a9-519990a4c1f0" providerId="ADAL" clId="{DB6A5D41-9F77-4945-A664-8C83B6A8898B}" dt="2023-02-05T21:13:01.295" v="12682" actId="164"/>
          <ac:spMkLst>
            <pc:docMk/>
            <pc:sldMk cId="4121111573" sldId="422"/>
            <ac:spMk id="31" creationId="{8E36F83D-F23A-B15A-649B-A4B0400BA352}"/>
          </ac:spMkLst>
        </pc:spChg>
        <pc:spChg chg="add mod">
          <ac:chgData name="Tsemach Mizrachi" userId="85fcc19c-b38c-410f-93a9-519990a4c1f0" providerId="ADAL" clId="{DB6A5D41-9F77-4945-A664-8C83B6A8898B}" dt="2023-02-05T21:15:28.405" v="12742" actId="1036"/>
          <ac:spMkLst>
            <pc:docMk/>
            <pc:sldMk cId="4121111573" sldId="422"/>
            <ac:spMk id="33" creationId="{250D83F6-E1E1-86D2-8A57-82A763FF0C1E}"/>
          </ac:spMkLst>
        </pc:spChg>
        <pc:spChg chg="add mod">
          <ac:chgData name="Tsemach Mizrachi" userId="85fcc19c-b38c-410f-93a9-519990a4c1f0" providerId="ADAL" clId="{DB6A5D41-9F77-4945-A664-8C83B6A8898B}" dt="2023-02-05T21:14:57.868" v="12723" actId="1037"/>
          <ac:spMkLst>
            <pc:docMk/>
            <pc:sldMk cId="4121111573" sldId="422"/>
            <ac:spMk id="34" creationId="{F9157CEE-72CF-AE42-9421-039307FF3DD4}"/>
          </ac:spMkLst>
        </pc:spChg>
        <pc:spChg chg="add mod">
          <ac:chgData name="Tsemach Mizrachi" userId="85fcc19c-b38c-410f-93a9-519990a4c1f0" providerId="ADAL" clId="{DB6A5D41-9F77-4945-A664-8C83B6A8898B}" dt="2023-02-05T21:16:34.167" v="12751" actId="1035"/>
          <ac:spMkLst>
            <pc:docMk/>
            <pc:sldMk cId="4121111573" sldId="422"/>
            <ac:spMk id="35" creationId="{22AF2F34-95E7-8333-81E9-7249D4A53182}"/>
          </ac:spMkLst>
        </pc:spChg>
        <pc:spChg chg="add mod">
          <ac:chgData name="Tsemach Mizrachi" userId="85fcc19c-b38c-410f-93a9-519990a4c1f0" providerId="ADAL" clId="{DB6A5D41-9F77-4945-A664-8C83B6A8898B}" dt="2023-02-05T21:20:40.504" v="12876" actId="164"/>
          <ac:spMkLst>
            <pc:docMk/>
            <pc:sldMk cId="4121111573" sldId="422"/>
            <ac:spMk id="49" creationId="{223CAC16-2126-75F5-A384-96C653491CFC}"/>
          </ac:spMkLst>
        </pc:spChg>
        <pc:spChg chg="del mod topLvl">
          <ac:chgData name="Tsemach Mizrachi" userId="85fcc19c-b38c-410f-93a9-519990a4c1f0" providerId="ADAL" clId="{DB6A5D41-9F77-4945-A664-8C83B6A8898B}" dt="2023-02-05T21:18:47.589" v="12772" actId="478"/>
          <ac:spMkLst>
            <pc:docMk/>
            <pc:sldMk cId="4121111573" sldId="422"/>
            <ac:spMk id="52" creationId="{434EF607-EFC1-CCDE-811C-FFDFEB62D76B}"/>
          </ac:spMkLst>
        </pc:spChg>
        <pc:spChg chg="mod">
          <ac:chgData name="Tsemach Mizrachi" userId="85fcc19c-b38c-410f-93a9-519990a4c1f0" providerId="ADAL" clId="{DB6A5D41-9F77-4945-A664-8C83B6A8898B}" dt="2023-02-05T21:20:31.569" v="12875" actId="207"/>
          <ac:spMkLst>
            <pc:docMk/>
            <pc:sldMk cId="4121111573" sldId="422"/>
            <ac:spMk id="54" creationId="{43B01D8A-B0D4-2E04-31CB-980442409CA3}"/>
          </ac:spMkLst>
        </pc:spChg>
        <pc:grpChg chg="del">
          <ac:chgData name="Tsemach Mizrachi" userId="85fcc19c-b38c-410f-93a9-519990a4c1f0" providerId="ADAL" clId="{DB6A5D41-9F77-4945-A664-8C83B6A8898B}" dt="2023-02-05T20:49:23.850" v="12210" actId="478"/>
          <ac:grpSpMkLst>
            <pc:docMk/>
            <pc:sldMk cId="4121111573" sldId="422"/>
            <ac:grpSpMk id="15" creationId="{5D8AD723-728D-758B-8307-DD601247BB65}"/>
          </ac:grpSpMkLst>
        </pc:grpChg>
        <pc:grpChg chg="add mod">
          <ac:chgData name="Tsemach Mizrachi" userId="85fcc19c-b38c-410f-93a9-519990a4c1f0" providerId="ADAL" clId="{DB6A5D41-9F77-4945-A664-8C83B6A8898B}" dt="2023-02-05T21:04:03.856" v="12543" actId="164"/>
          <ac:grpSpMkLst>
            <pc:docMk/>
            <pc:sldMk cId="4121111573" sldId="422"/>
            <ac:grpSpMk id="20" creationId="{87989FDA-8932-C422-82C1-8963349B5D8B}"/>
          </ac:grpSpMkLst>
        </pc:grpChg>
        <pc:grpChg chg="add mod">
          <ac:chgData name="Tsemach Mizrachi" userId="85fcc19c-b38c-410f-93a9-519990a4c1f0" providerId="ADAL" clId="{DB6A5D41-9F77-4945-A664-8C83B6A8898B}" dt="2023-02-05T21:04:38.763" v="12567" actId="1038"/>
          <ac:grpSpMkLst>
            <pc:docMk/>
            <pc:sldMk cId="4121111573" sldId="422"/>
            <ac:grpSpMk id="24" creationId="{902C4C96-D05E-E052-8058-5B58C5831017}"/>
          </ac:grpSpMkLst>
        </pc:grpChg>
        <pc:grpChg chg="add mod">
          <ac:chgData name="Tsemach Mizrachi" userId="85fcc19c-b38c-410f-93a9-519990a4c1f0" providerId="ADAL" clId="{DB6A5D41-9F77-4945-A664-8C83B6A8898B}" dt="2023-02-05T21:03:23.294" v="12524" actId="164"/>
          <ac:grpSpMkLst>
            <pc:docMk/>
            <pc:sldMk cId="4121111573" sldId="422"/>
            <ac:grpSpMk id="25" creationId="{44FF92E5-AD9A-6FA0-87D7-59048D2D18C9}"/>
          </ac:grpSpMkLst>
        </pc:grpChg>
        <pc:grpChg chg="add mod">
          <ac:chgData name="Tsemach Mizrachi" userId="85fcc19c-b38c-410f-93a9-519990a4c1f0" providerId="ADAL" clId="{DB6A5D41-9F77-4945-A664-8C83B6A8898B}" dt="2023-02-05T21:04:05.651" v="12547" actId="1037"/>
          <ac:grpSpMkLst>
            <pc:docMk/>
            <pc:sldMk cId="4121111573" sldId="422"/>
            <ac:grpSpMk id="26" creationId="{D18CF3EA-C924-390F-A11B-71467E77C2AA}"/>
          </ac:grpSpMkLst>
        </pc:grpChg>
        <pc:grpChg chg="add del mod">
          <ac:chgData name="Tsemach Mizrachi" userId="85fcc19c-b38c-410f-93a9-519990a4c1f0" providerId="ADAL" clId="{DB6A5D41-9F77-4945-A664-8C83B6A8898B}" dt="2023-02-05T21:06:09.084" v="12575" actId="165"/>
          <ac:grpSpMkLst>
            <pc:docMk/>
            <pc:sldMk cId="4121111573" sldId="422"/>
            <ac:grpSpMk id="27" creationId="{70B5511A-F19F-68F0-1F7A-80EFAA79D587}"/>
          </ac:grpSpMkLst>
        </pc:grpChg>
        <pc:grpChg chg="del mod topLvl">
          <ac:chgData name="Tsemach Mizrachi" userId="85fcc19c-b38c-410f-93a9-519990a4c1f0" providerId="ADAL" clId="{DB6A5D41-9F77-4945-A664-8C83B6A8898B}" dt="2023-02-05T21:06:46.843" v="12586" actId="165"/>
          <ac:grpSpMkLst>
            <pc:docMk/>
            <pc:sldMk cId="4121111573" sldId="422"/>
            <ac:grpSpMk id="29" creationId="{8F63DC3D-57DC-C8EC-161E-50340B8F1126}"/>
          </ac:grpSpMkLst>
        </pc:grpChg>
        <pc:grpChg chg="add del mod">
          <ac:chgData name="Tsemach Mizrachi" userId="85fcc19c-b38c-410f-93a9-519990a4c1f0" providerId="ADAL" clId="{DB6A5D41-9F77-4945-A664-8C83B6A8898B}" dt="2023-02-05T21:06:41.972" v="12585" actId="165"/>
          <ac:grpSpMkLst>
            <pc:docMk/>
            <pc:sldMk cId="4121111573" sldId="422"/>
            <ac:grpSpMk id="32" creationId="{59021FC5-07D8-4F66-D4B6-E1B22C1F8C3A}"/>
          </ac:grpSpMkLst>
        </pc:grpChg>
        <pc:grpChg chg="add mod">
          <ac:chgData name="Tsemach Mizrachi" userId="85fcc19c-b38c-410f-93a9-519990a4c1f0" providerId="ADAL" clId="{DB6A5D41-9F77-4945-A664-8C83B6A8898B}" dt="2023-02-05T21:13:01.295" v="12682" actId="164"/>
          <ac:grpSpMkLst>
            <pc:docMk/>
            <pc:sldMk cId="4121111573" sldId="422"/>
            <ac:grpSpMk id="39" creationId="{417A75A0-1542-05E3-0D86-CE0B57816945}"/>
          </ac:grpSpMkLst>
        </pc:grpChg>
        <pc:grpChg chg="add mod">
          <ac:chgData name="Tsemach Mizrachi" userId="85fcc19c-b38c-410f-93a9-519990a4c1f0" providerId="ADAL" clId="{DB6A5D41-9F77-4945-A664-8C83B6A8898B}" dt="2023-02-05T21:14:10.901" v="12707" actId="1037"/>
          <ac:grpSpMkLst>
            <pc:docMk/>
            <pc:sldMk cId="4121111573" sldId="422"/>
            <ac:grpSpMk id="40" creationId="{774C5330-6773-84E9-84EF-CFF778C184A0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3" creationId="{DF4D2D3D-81EC-8175-9956-40411B06AC81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6" creationId="{5D1F7614-0E6A-43E3-A485-7DAF83DD9B3C}"/>
          </ac:grpSpMkLst>
        </pc:grpChg>
        <pc:grpChg chg="add del mod">
          <ac:chgData name="Tsemach Mizrachi" userId="85fcc19c-b38c-410f-93a9-519990a4c1f0" providerId="ADAL" clId="{DB6A5D41-9F77-4945-A664-8C83B6A8898B}" dt="2023-02-05T21:18:47.589" v="12772" actId="478"/>
          <ac:grpSpMkLst>
            <pc:docMk/>
            <pc:sldMk cId="4121111573" sldId="422"/>
            <ac:grpSpMk id="51" creationId="{2EEBB644-528B-513B-81A6-CBFB71999DCA}"/>
          </ac:grpSpMkLst>
        </pc:grpChg>
        <pc:grpChg chg="mod topLvl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3" creationId="{98E420BD-DBEA-2D10-4DEE-06093F0A88CC}"/>
          </ac:grpSpMkLst>
        </pc:grpChg>
        <pc:grpChg chg="add mod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8" creationId="{AE6DD924-052C-EF97-E6E3-35F1D60A5EE2}"/>
          </ac:grpSpMkLst>
        </pc:grpChg>
        <pc:picChg chg="del">
          <ac:chgData name="Tsemach Mizrachi" userId="85fcc19c-b38c-410f-93a9-519990a4c1f0" providerId="ADAL" clId="{DB6A5D41-9F77-4945-A664-8C83B6A8898B}" dt="2023-02-05T20:49:20.767" v="12208" actId="478"/>
          <ac:picMkLst>
            <pc:docMk/>
            <pc:sldMk cId="4121111573" sldId="422"/>
            <ac:picMk id="4" creationId="{09C5A920-4C55-8600-AE3E-4A56ACCD6911}"/>
          </ac:picMkLst>
        </pc:picChg>
        <pc:picChg chg="add mod">
          <ac:chgData name="Tsemach Mizrachi" userId="85fcc19c-b38c-410f-93a9-519990a4c1f0" providerId="ADAL" clId="{DB6A5D41-9F77-4945-A664-8C83B6A8898B}" dt="2023-02-05T20:51:17.195" v="12238" actId="1076"/>
          <ac:picMkLst>
            <pc:docMk/>
            <pc:sldMk cId="4121111573" sldId="422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0:49:23.850" v="12210" actId="478"/>
          <ac:cxnSpMkLst>
            <pc:docMk/>
            <pc:sldMk cId="4121111573" sldId="422"/>
            <ac:cxnSpMk id="13" creationId="{19AF0845-3296-F107-574B-A52071130C03}"/>
          </ac:cxnSpMkLst>
        </pc:cxnChg>
        <pc:cxnChg chg="add mod">
          <ac:chgData name="Tsemach Mizrachi" userId="85fcc19c-b38c-410f-93a9-519990a4c1f0" providerId="ADAL" clId="{DB6A5D41-9F77-4945-A664-8C83B6A8898B}" dt="2023-02-05T21:18:17.723" v="12769" actId="14100"/>
          <ac:cxnSpMkLst>
            <pc:docMk/>
            <pc:sldMk cId="4121111573" sldId="422"/>
            <ac:cxnSpMk id="37" creationId="{6E172E1F-8232-E8F1-491B-FBEE778651C8}"/>
          </ac:cxnSpMkLst>
        </pc:cxnChg>
        <pc:cxnChg chg="add mod">
          <ac:chgData name="Tsemach Mizrachi" userId="85fcc19c-b38c-410f-93a9-519990a4c1f0" providerId="ADAL" clId="{DB6A5D41-9F77-4945-A664-8C83B6A8898B}" dt="2023-02-05T21:16:53.052" v="12759" actId="14100"/>
          <ac:cxnSpMkLst>
            <pc:docMk/>
            <pc:sldMk cId="4121111573" sldId="422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19:11.699" v="12777" actId="14100"/>
          <ac:cxnSpMkLst>
            <pc:docMk/>
            <pc:sldMk cId="4121111573" sldId="422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37:28.792" v="13436" actId="20577"/>
        <pc:sldMkLst>
          <pc:docMk/>
          <pc:sldMk cId="1071996788" sldId="423"/>
        </pc:sldMkLst>
        <pc:spChg chg="add del mod">
          <ac:chgData name="Tsemach Mizrachi" userId="85fcc19c-b38c-410f-93a9-519990a4c1f0" providerId="ADAL" clId="{DB6A5D41-9F77-4945-A664-8C83B6A8898B}" dt="2023-02-05T21:29:09.490" v="13145" actId="478"/>
          <ac:spMkLst>
            <pc:docMk/>
            <pc:sldMk cId="1071996788" sldId="423"/>
            <ac:spMk id="3" creationId="{40BD8E47-8A88-303D-7DBE-A126C6728CCC}"/>
          </ac:spMkLst>
        </pc:spChg>
        <pc:spChg chg="add mod">
          <ac:chgData name="Tsemach Mizrachi" userId="85fcc19c-b38c-410f-93a9-519990a4c1f0" providerId="ADAL" clId="{DB6A5D41-9F77-4945-A664-8C83B6A8898B}" dt="2023-02-05T21:33:10.949" v="13285" actId="1035"/>
          <ac:spMkLst>
            <pc:docMk/>
            <pc:sldMk cId="1071996788" sldId="423"/>
            <ac:spMk id="4" creationId="{046DFFB0-D9A7-56FB-D3B8-5ACD7068802C}"/>
          </ac:spMkLst>
        </pc:spChg>
        <pc:spChg chg="add mod">
          <ac:chgData name="Tsemach Mizrachi" userId="85fcc19c-b38c-410f-93a9-519990a4c1f0" providerId="ADAL" clId="{DB6A5D41-9F77-4945-A664-8C83B6A8898B}" dt="2023-02-05T21:37:28.792" v="13436" actId="20577"/>
          <ac:spMkLst>
            <pc:docMk/>
            <pc:sldMk cId="1071996788" sldId="423"/>
            <ac:spMk id="5" creationId="{0E7C3DDE-977F-BAA1-6EF3-B843B7CDB5C9}"/>
          </ac:spMkLst>
        </pc:spChg>
        <pc:spChg chg="mod">
          <ac:chgData name="Tsemach Mizrachi" userId="85fcc19c-b38c-410f-93a9-519990a4c1f0" providerId="ADAL" clId="{DB6A5D41-9F77-4945-A664-8C83B6A8898B}" dt="2023-02-05T21:25:06.733" v="12985" actId="14100"/>
          <ac:spMkLst>
            <pc:docMk/>
            <pc:sldMk cId="1071996788" sldId="423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5T21:28:51.235" v="13143" actId="207"/>
          <ac:spMkLst>
            <pc:docMk/>
            <pc:sldMk cId="1071996788" sldId="423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32:59.364" v="13279" actId="20577"/>
          <ac:spMkLst>
            <pc:docMk/>
            <pc:sldMk cId="1071996788" sldId="423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23:12.005" v="12887" actId="1076"/>
          <ac:spMkLst>
            <pc:docMk/>
            <pc:sldMk cId="1071996788" sldId="423"/>
            <ac:spMk id="16" creationId="{8C28C538-E4EB-D61D-6413-F7AC29EFEDD2}"/>
          </ac:spMkLst>
        </pc:spChg>
        <pc:spChg chg="mod">
          <ac:chgData name="Tsemach Mizrachi" userId="85fcc19c-b38c-410f-93a9-519990a4c1f0" providerId="ADAL" clId="{DB6A5D41-9F77-4945-A664-8C83B6A8898B}" dt="2023-02-05T21:24:52.397" v="12984" actId="1037"/>
          <ac:spMkLst>
            <pc:docMk/>
            <pc:sldMk cId="1071996788" sldId="423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1:25:33.494" v="12994" actId="478"/>
          <ac:spMkLst>
            <pc:docMk/>
            <pc:sldMk cId="1071996788" sldId="423"/>
            <ac:spMk id="28" creationId="{7A3B2042-8EE9-86C1-9A5E-4877CBAC08B4}"/>
          </ac:spMkLst>
        </pc:spChg>
        <pc:grpChg chg="del mod">
          <ac:chgData name="Tsemach Mizrachi" userId="85fcc19c-b38c-410f-93a9-519990a4c1f0" providerId="ADAL" clId="{DB6A5D41-9F77-4945-A664-8C83B6A8898B}" dt="2023-02-05T21:25:26.999" v="12990" actId="478"/>
          <ac:grpSpMkLst>
            <pc:docMk/>
            <pc:sldMk cId="1071996788" sldId="423"/>
            <ac:grpSpMk id="24" creationId="{902C4C96-D05E-E052-8058-5B58C5831017}"/>
          </ac:grpSpMkLst>
        </pc:grpChg>
        <pc:grpChg chg="del">
          <ac:chgData name="Tsemach Mizrachi" userId="85fcc19c-b38c-410f-93a9-519990a4c1f0" providerId="ADAL" clId="{DB6A5D41-9F77-4945-A664-8C83B6A8898B}" dt="2023-02-05T21:25:23.237" v="12988" actId="478"/>
          <ac:grpSpMkLst>
            <pc:docMk/>
            <pc:sldMk cId="1071996788" sldId="423"/>
            <ac:grpSpMk id="26" creationId="{D18CF3EA-C924-390F-A11B-71467E77C2AA}"/>
          </ac:grpSpMkLst>
        </pc:grpChg>
        <pc:grpChg chg="del">
          <ac:chgData name="Tsemach Mizrachi" userId="85fcc19c-b38c-410f-93a9-519990a4c1f0" providerId="ADAL" clId="{DB6A5D41-9F77-4945-A664-8C83B6A8898B}" dt="2023-02-05T21:25:31.358" v="12993" actId="478"/>
          <ac:grpSpMkLst>
            <pc:docMk/>
            <pc:sldMk cId="1071996788" sldId="423"/>
            <ac:grpSpMk id="40" creationId="{774C5330-6773-84E9-84EF-CFF778C184A0}"/>
          </ac:grpSpMkLst>
        </pc:grpChg>
        <pc:grpChg chg="del">
          <ac:chgData name="Tsemach Mizrachi" userId="85fcc19c-b38c-410f-93a9-519990a4c1f0" providerId="ADAL" clId="{DB6A5D41-9F77-4945-A664-8C83B6A8898B}" dt="2023-02-05T21:25:28.573" v="12991" actId="478"/>
          <ac:grpSpMkLst>
            <pc:docMk/>
            <pc:sldMk cId="1071996788" sldId="423"/>
            <ac:grpSpMk id="46" creationId="{5D1F7614-0E6A-43E3-A485-7DAF83DD9B3C}"/>
          </ac:grpSpMkLst>
        </pc:grpChg>
        <pc:grpChg chg="del">
          <ac:chgData name="Tsemach Mizrachi" userId="85fcc19c-b38c-410f-93a9-519990a4c1f0" providerId="ADAL" clId="{DB6A5D41-9F77-4945-A664-8C83B6A8898B}" dt="2023-02-05T21:25:30.165" v="12992" actId="478"/>
          <ac:grpSpMkLst>
            <pc:docMk/>
            <pc:sldMk cId="1071996788" sldId="423"/>
            <ac:grpSpMk id="58" creationId="{AE6DD924-052C-EF97-E6E3-35F1D60A5EE2}"/>
          </ac:grpSpMkLst>
        </pc:grpChg>
        <pc:picChg chg="del mod">
          <ac:chgData name="Tsemach Mizrachi" userId="85fcc19c-b38c-410f-93a9-519990a4c1f0" providerId="ADAL" clId="{DB6A5D41-9F77-4945-A664-8C83B6A8898B}" dt="2023-02-05T21:25:25.412" v="12989" actId="478"/>
          <ac:picMkLst>
            <pc:docMk/>
            <pc:sldMk cId="1071996788" sldId="423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1:25:28.573" v="12991" actId="478"/>
          <ac:cxnSpMkLst>
            <pc:docMk/>
            <pc:sldMk cId="1071996788" sldId="423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25:30.165" v="12992" actId="478"/>
          <ac:cxnSpMkLst>
            <pc:docMk/>
            <pc:sldMk cId="1071996788" sldId="423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20T18:14:26.293" v="16182" actId="1076"/>
        <pc:sldMkLst>
          <pc:docMk/>
          <pc:sldMk cId="2544318927" sldId="424"/>
        </pc:sldMkLst>
        <pc:spChg chg="add mod">
          <ac:chgData name="Tsemach Mizrachi" userId="85fcc19c-b38c-410f-93a9-519990a4c1f0" providerId="ADAL" clId="{DB6A5D41-9F77-4945-A664-8C83B6A8898B}" dt="2023-02-07T18:53:27.388" v="14095" actId="1037"/>
          <ac:spMkLst>
            <pc:docMk/>
            <pc:sldMk cId="2544318927" sldId="424"/>
            <ac:spMk id="3" creationId="{2B38A916-66EC-539C-AC69-EA5DEF962599}"/>
          </ac:spMkLst>
        </pc:spChg>
        <pc:spChg chg="add del mod">
          <ac:chgData name="Tsemach Mizrachi" userId="85fcc19c-b38c-410f-93a9-519990a4c1f0" providerId="ADAL" clId="{DB6A5D41-9F77-4945-A664-8C83B6A8898B}" dt="2023-02-05T21:41:20.238" v="13498" actId="478"/>
          <ac:spMkLst>
            <pc:docMk/>
            <pc:sldMk cId="2544318927" sldId="424"/>
            <ac:spMk id="3" creationId="{6035E5A9-5D66-49E3-0B28-1A9859C4BB12}"/>
          </ac:spMkLst>
        </pc:spChg>
        <pc:spChg chg="del">
          <ac:chgData name="Tsemach Mizrachi" userId="85fcc19c-b38c-410f-93a9-519990a4c1f0" providerId="ADAL" clId="{DB6A5D41-9F77-4945-A664-8C83B6A8898B}" dt="2023-02-05T21:39:25.887" v="13487" actId="478"/>
          <ac:spMkLst>
            <pc:docMk/>
            <pc:sldMk cId="2544318927" sldId="424"/>
            <ac:spMk id="4" creationId="{046DFFB0-D9A7-56FB-D3B8-5ACD7068802C}"/>
          </ac:spMkLst>
        </pc:spChg>
        <pc:spChg chg="del">
          <ac:chgData name="Tsemach Mizrachi" userId="85fcc19c-b38c-410f-93a9-519990a4c1f0" providerId="ADAL" clId="{DB6A5D41-9F77-4945-A664-8C83B6A8898B}" dt="2023-02-05T21:38:45.598" v="13458" actId="478"/>
          <ac:spMkLst>
            <pc:docMk/>
            <pc:sldMk cId="2544318927" sldId="424"/>
            <ac:spMk id="5" creationId="{0E7C3DDE-977F-BAA1-6EF3-B843B7CDB5C9}"/>
          </ac:spMkLst>
        </pc:spChg>
        <pc:spChg chg="add del mod">
          <ac:chgData name="Tsemach Mizrachi" userId="85fcc19c-b38c-410f-93a9-519990a4c1f0" providerId="ADAL" clId="{DB6A5D41-9F77-4945-A664-8C83B6A8898B}" dt="2023-02-05T21:41:49.510" v="13505" actId="478"/>
          <ac:spMkLst>
            <pc:docMk/>
            <pc:sldMk cId="2544318927" sldId="424"/>
            <ac:spMk id="6" creationId="{99D5E90F-83E2-A4DD-A28A-E6B0879576C9}"/>
          </ac:spMkLst>
        </pc:spChg>
        <pc:spChg chg="del">
          <ac:chgData name="Tsemach Mizrachi" userId="85fcc19c-b38c-410f-93a9-519990a4c1f0" providerId="ADAL" clId="{DB6A5D41-9F77-4945-A664-8C83B6A8898B}" dt="2023-02-05T21:39:59.566" v="13493" actId="478"/>
          <ac:spMkLst>
            <pc:docMk/>
            <pc:sldMk cId="2544318927" sldId="424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40:06.246" v="13494" actId="1076"/>
          <ac:spMkLst>
            <pc:docMk/>
            <pc:sldMk cId="2544318927" sldId="424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38:41.293" v="13457" actId="20577"/>
          <ac:spMkLst>
            <pc:docMk/>
            <pc:sldMk cId="2544318927" sldId="424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5" creationId="{6BE78C0B-95AF-5550-5ACD-3B40A9B4544B}"/>
          </ac:spMkLst>
        </pc:spChg>
        <pc:spChg chg="add mod">
          <ac:chgData name="Tsemach Mizrachi" userId="85fcc19c-b38c-410f-93a9-519990a4c1f0" providerId="ADAL" clId="{DB6A5D41-9F77-4945-A664-8C83B6A8898B}" dt="2023-02-05T22:03:01.295" v="14043" actId="1035"/>
          <ac:spMkLst>
            <pc:docMk/>
            <pc:sldMk cId="2544318927" sldId="424"/>
            <ac:spMk id="26" creationId="{D4F555E4-ED1B-96E3-A3D5-A92F67342CAB}"/>
          </ac:spMkLst>
        </pc:spChg>
        <pc:spChg chg="add del mod">
          <ac:chgData name="Tsemach Mizrachi" userId="85fcc19c-b38c-410f-93a9-519990a4c1f0" providerId="ADAL" clId="{DB6A5D41-9F77-4945-A664-8C83B6A8898B}" dt="2023-02-05T21:48:36.653" v="13781" actId="478"/>
          <ac:spMkLst>
            <pc:docMk/>
            <pc:sldMk cId="2544318927" sldId="424"/>
            <ac:spMk id="27" creationId="{0C0F1878-0C25-094E-A1ED-A6E66501E55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8" creationId="{668EDDBD-DBB0-56F7-9187-5F7F7EBC7666}"/>
          </ac:spMkLst>
        </pc:spChg>
        <pc:spChg chg="add mod">
          <ac:chgData name="Tsemach Mizrachi" userId="85fcc19c-b38c-410f-93a9-519990a4c1f0" providerId="ADAL" clId="{DB6A5D41-9F77-4945-A664-8C83B6A8898B}" dt="2023-02-05T22:05:40.615" v="14058" actId="207"/>
          <ac:spMkLst>
            <pc:docMk/>
            <pc:sldMk cId="2544318927" sldId="424"/>
            <ac:spMk id="29" creationId="{43A00EF9-50F4-4BF8-3688-E2B0818C481C}"/>
          </ac:spMkLst>
        </pc:spChg>
        <pc:spChg chg="add del mod">
          <ac:chgData name="Tsemach Mizrachi" userId="85fcc19c-b38c-410f-93a9-519990a4c1f0" providerId="ADAL" clId="{DB6A5D41-9F77-4945-A664-8C83B6A8898B}" dt="2023-02-05T21:51:51.919" v="13818" actId="478"/>
          <ac:spMkLst>
            <pc:docMk/>
            <pc:sldMk cId="2544318927" sldId="424"/>
            <ac:spMk id="30" creationId="{4307D5AA-5ED6-E57B-3041-936364A8B257}"/>
          </ac:spMkLst>
        </pc:spChg>
        <pc:spChg chg="add del mod">
          <ac:chgData name="Tsemach Mizrachi" userId="85fcc19c-b38c-410f-93a9-519990a4c1f0" providerId="ADAL" clId="{DB6A5D41-9F77-4945-A664-8C83B6A8898B}" dt="2023-02-05T21:56:42.149" v="13909" actId="478"/>
          <ac:spMkLst>
            <pc:docMk/>
            <pc:sldMk cId="2544318927" sldId="424"/>
            <ac:spMk id="31" creationId="{47F02F15-6E0C-EB8C-78D4-EF0AF5244EF6}"/>
          </ac:spMkLst>
        </pc:spChg>
        <pc:spChg chg="add del mod">
          <ac:chgData name="Tsemach Mizrachi" userId="85fcc19c-b38c-410f-93a9-519990a4c1f0" providerId="ADAL" clId="{DB6A5D41-9F77-4945-A664-8C83B6A8898B}" dt="2023-02-05T21:55:40.581" v="13896" actId="478"/>
          <ac:spMkLst>
            <pc:docMk/>
            <pc:sldMk cId="2544318927" sldId="424"/>
            <ac:spMk id="32" creationId="{23A79F73-1ABC-D850-576D-BC17E31B4598}"/>
          </ac:spMkLst>
        </pc:spChg>
        <pc:spChg chg="add del">
          <ac:chgData name="Tsemach Mizrachi" userId="85fcc19c-b38c-410f-93a9-519990a4c1f0" providerId="ADAL" clId="{DB6A5D41-9F77-4945-A664-8C83B6A8898B}" dt="2023-02-05T21:56:40.150" v="13908" actId="478"/>
          <ac:spMkLst>
            <pc:docMk/>
            <pc:sldMk cId="2544318927" sldId="424"/>
            <ac:spMk id="33" creationId="{072974C2-E20C-137E-1211-E4D9F8AE4265}"/>
          </ac:spMkLst>
        </pc:spChg>
        <pc:spChg chg="add mod">
          <ac:chgData name="Tsemach Mizrachi" userId="85fcc19c-b38c-410f-93a9-519990a4c1f0" providerId="ADAL" clId="{DB6A5D41-9F77-4945-A664-8C83B6A8898B}" dt="2023-02-05T22:05:54.976" v="14062" actId="1036"/>
          <ac:spMkLst>
            <pc:docMk/>
            <pc:sldMk cId="2544318927" sldId="424"/>
            <ac:spMk id="45" creationId="{DB5D30D1-572B-947E-EDFB-B572A8C6A414}"/>
          </ac:spMkLst>
        </pc:spChg>
        <pc:spChg chg="add mod">
          <ac:chgData name="Tsemach Mizrachi" userId="85fcc19c-b38c-410f-93a9-519990a4c1f0" providerId="ADAL" clId="{DB6A5D41-9F77-4945-A664-8C83B6A8898B}" dt="2023-02-05T22:03:18.623" v="14045" actId="164"/>
          <ac:spMkLst>
            <pc:docMk/>
            <pc:sldMk cId="2544318927" sldId="424"/>
            <ac:spMk id="46" creationId="{5581EE59-32DF-33A3-E6FB-75633D4567ED}"/>
          </ac:spMkLst>
        </pc:s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6" creationId="{83D362C4-3DD1-5BCF-ABD1-E131DF4DBD43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7" creationId="{0957AFD4-FFE2-8B99-6F7C-6F4A5707A7F4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1" creationId="{3EE9516D-0E31-9EB4-A217-A49146BA8318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4" creationId="{67D6B817-6D50-E5C3-EB62-73E2E5CA87EF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39" creationId="{4461FFFF-DE13-B08B-FDFD-B91AB0631646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40" creationId="{912D9F3E-3A7C-873A-24AC-0D2F4BED092E}"/>
          </ac:grpSpMkLst>
        </pc:grpChg>
        <pc:grpChg chg="add mod">
          <ac:chgData name="Tsemach Mizrachi" userId="85fcc19c-b38c-410f-93a9-519990a4c1f0" providerId="ADAL" clId="{DB6A5D41-9F77-4945-A664-8C83B6A8898B}" dt="2023-02-05T22:06:05.198" v="14085" actId="1036"/>
          <ac:grpSpMkLst>
            <pc:docMk/>
            <pc:sldMk cId="2544318927" sldId="424"/>
            <ac:grpSpMk id="44" creationId="{F9DB8F42-4671-B496-CD4D-8EE5DF6AB446}"/>
          </ac:grpSpMkLst>
        </pc:grpChg>
        <pc:grpChg chg="add mod">
          <ac:chgData name="Tsemach Mizrachi" userId="85fcc19c-b38c-410f-93a9-519990a4c1f0" providerId="ADAL" clId="{DB6A5D41-9F77-4945-A664-8C83B6A8898B}" dt="2023-02-05T22:03:10.493" v="14044" actId="164"/>
          <ac:grpSpMkLst>
            <pc:docMk/>
            <pc:sldMk cId="2544318927" sldId="424"/>
            <ac:grpSpMk id="47" creationId="{C03B1C77-1EB0-C33C-60B9-6B2393594840}"/>
          </ac:grpSpMkLst>
        </pc:grpChg>
        <pc:grpChg chg="add mod">
          <ac:chgData name="Tsemach Mizrachi" userId="85fcc19c-b38c-410f-93a9-519990a4c1f0" providerId="ADAL" clId="{DB6A5D41-9F77-4945-A664-8C83B6A8898B}" dt="2023-02-05T22:06:00.931" v="14076" actId="1036"/>
          <ac:grpSpMkLst>
            <pc:docMk/>
            <pc:sldMk cId="2544318927" sldId="424"/>
            <ac:grpSpMk id="48" creationId="{9EA032E6-FC9E-BCDA-BA22-3561CA235008}"/>
          </ac:grpSpMkLst>
        </pc:grp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1" creationId="{B9D30BC9-7CE0-90A9-018E-6D0FADBA5C9B}"/>
          </ac:cxnSpMkLst>
        </pc:cxn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2" creationId="{E5D2EBE4-2180-0CCC-C955-C00F0E766DFA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8" creationId="{B5509F6A-071C-4E70-7F33-CDDF56F29029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0" creationId="{7B076277-5BF0-6C2A-D914-9E9151276B17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2" creationId="{04F82EF0-615D-851E-1571-7AAEDC3B1F72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3" creationId="{B3A8AF30-AFAC-BD3D-D3C5-450069F988E3}"/>
          </ac:cxnSpMkLst>
        </pc:cxnChg>
        <pc:cxnChg chg="add mod">
          <ac:chgData name="Tsemach Mizrachi" userId="85fcc19c-b38c-410f-93a9-519990a4c1f0" providerId="ADAL" clId="{DB6A5D41-9F77-4945-A664-8C83B6A8898B}" dt="2023-02-05T21:59:18.751" v="13958" actId="1037"/>
          <ac:cxnSpMkLst>
            <pc:docMk/>
            <pc:sldMk cId="2544318927" sldId="424"/>
            <ac:cxnSpMk id="35" creationId="{C752246C-8BE8-D3E3-3BE0-0C2751F2D21B}"/>
          </ac:cxnSpMkLst>
        </pc:cxnChg>
        <pc:cxnChg chg="add mod">
          <ac:chgData name="Tsemach Mizrachi" userId="85fcc19c-b38c-410f-93a9-519990a4c1f0" providerId="ADAL" clId="{DB6A5D41-9F77-4945-A664-8C83B6A8898B}" dt="2023-02-05T21:58:42.695" v="13950" actId="692"/>
          <ac:cxnSpMkLst>
            <pc:docMk/>
            <pc:sldMk cId="2544318927" sldId="424"/>
            <ac:cxnSpMk id="36" creationId="{058E9DDA-0FC1-40AF-B476-F0D7912AF05C}"/>
          </ac:cxnSpMkLst>
        </pc:cxnChg>
        <pc:cxnChg chg="add mod">
          <ac:chgData name="Tsemach Mizrachi" userId="85fcc19c-b38c-410f-93a9-519990a4c1f0" providerId="ADAL" clId="{DB6A5D41-9F77-4945-A664-8C83B6A8898B}" dt="2023-02-05T21:58:46.167" v="13951" actId="1037"/>
          <ac:cxnSpMkLst>
            <pc:docMk/>
            <pc:sldMk cId="2544318927" sldId="424"/>
            <ac:cxnSpMk id="38" creationId="{04691F78-6359-D2D2-9792-40DB251189BA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1" creationId="{41A48509-9345-454E-E526-F2A3BEF1F3AE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2" creationId="{4284DF7D-69A0-CCF3-4B61-994FEBFA7C25}"/>
          </ac:cxnSpMkLst>
        </pc:cxnChg>
        <pc:cxnChg chg="mod">
          <ac:chgData name="Tsemach Mizrachi" userId="85fcc19c-b38c-410f-93a9-519990a4c1f0" providerId="ADAL" clId="{DB6A5D41-9F77-4945-A664-8C83B6A8898B}" dt="2023-02-20T18:14:26.293" v="16182" actId="1076"/>
          <ac:cxnSpMkLst>
            <pc:docMk/>
            <pc:sldMk cId="2544318927" sldId="424"/>
            <ac:cxnSpMk id="43" creationId="{CC585793-7043-BA84-2BD6-E3608018BDE2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7T19:34:08.654" v="15436" actId="478"/>
        <pc:sldMkLst>
          <pc:docMk/>
          <pc:sldMk cId="547729943" sldId="425"/>
        </pc:sldMkLst>
        <pc:spChg chg="mod">
          <ac:chgData name="Tsemach Mizrachi" userId="85fcc19c-b38c-410f-93a9-519990a4c1f0" providerId="ADAL" clId="{DB6A5D41-9F77-4945-A664-8C83B6A8898B}" dt="2023-02-07T19:07:56.041" v="14445" actId="1035"/>
          <ac:spMkLst>
            <pc:docMk/>
            <pc:sldMk cId="547729943" sldId="42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7T19:08:09.365" v="14488" actId="1036"/>
          <ac:spMkLst>
            <pc:docMk/>
            <pc:sldMk cId="547729943" sldId="425"/>
            <ac:spMk id="3" creationId="{EB68D893-EE7C-C8C5-74E1-3B83AA475C9A}"/>
          </ac:spMkLst>
        </pc:spChg>
        <pc:spChg chg="add mod">
          <ac:chgData name="Tsemach Mizrachi" userId="85fcc19c-b38c-410f-93a9-519990a4c1f0" providerId="ADAL" clId="{DB6A5D41-9F77-4945-A664-8C83B6A8898B}" dt="2023-02-07T19:05:57.384" v="14386" actId="207"/>
          <ac:spMkLst>
            <pc:docMk/>
            <pc:sldMk cId="547729943" sldId="425"/>
            <ac:spMk id="4" creationId="{DD784481-8659-5A18-AC53-1F9AB316795F}"/>
          </ac:spMkLst>
        </pc:spChg>
        <pc:spChg chg="add mod">
          <ac:chgData name="Tsemach Mizrachi" userId="85fcc19c-b38c-410f-93a9-519990a4c1f0" providerId="ADAL" clId="{DB6A5D41-9F77-4945-A664-8C83B6A8898B}" dt="2023-02-07T19:17:43.662" v="14820" actId="1076"/>
          <ac:spMkLst>
            <pc:docMk/>
            <pc:sldMk cId="547729943" sldId="425"/>
            <ac:spMk id="5" creationId="{93749901-8658-9AEE-DD21-9F622E6528D2}"/>
          </ac:spMkLst>
        </pc:spChg>
        <pc:spChg chg="mod">
          <ac:chgData name="Tsemach Mizrachi" userId="85fcc19c-b38c-410f-93a9-519990a4c1f0" providerId="ADAL" clId="{DB6A5D41-9F77-4945-A664-8C83B6A8898B}" dt="2023-02-07T19:30:23.750" v="15321" actId="14100"/>
          <ac:spMkLst>
            <pc:docMk/>
            <pc:sldMk cId="547729943" sldId="425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7T19:29:35.813" v="15303" actId="14100"/>
          <ac:spMkLst>
            <pc:docMk/>
            <pc:sldMk cId="547729943" sldId="425"/>
            <ac:spMk id="9" creationId="{83E63C30-096E-40E0-DE8A-F6AB9CEC1078}"/>
          </ac:spMkLst>
        </pc:spChg>
        <pc:spChg chg="del mod topLvl">
          <ac:chgData name="Tsemach Mizrachi" userId="85fcc19c-b38c-410f-93a9-519990a4c1f0" providerId="ADAL" clId="{DB6A5D41-9F77-4945-A664-8C83B6A8898B}" dt="2023-02-07T19:21:39.876" v="14914" actId="478"/>
          <ac:spMkLst>
            <pc:docMk/>
            <pc:sldMk cId="547729943" sldId="425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3" creationId="{05E80965-389C-FCE0-0891-6B9B8E08A602}"/>
          </ac:spMkLst>
        </pc:spChg>
        <pc:spChg chg="mod topLvl">
          <ac:chgData name="Tsemach Mizrachi" userId="85fcc19c-b38c-410f-93a9-519990a4c1f0" providerId="ADAL" clId="{DB6A5D41-9F77-4945-A664-8C83B6A8898B}" dt="2023-02-07T19:29:38.541" v="15304" actId="14100"/>
          <ac:spMkLst>
            <pc:docMk/>
            <pc:sldMk cId="547729943" sldId="425"/>
            <ac:spMk id="16" creationId="{F80669CD-4565-7299-EF9D-40C2FEFB118D}"/>
          </ac:spMkLst>
        </pc:spChg>
        <pc:spChg chg="del mod topLvl">
          <ac:chgData name="Tsemach Mizrachi" userId="85fcc19c-b38c-410f-93a9-519990a4c1f0" providerId="ADAL" clId="{DB6A5D41-9F77-4945-A664-8C83B6A8898B}" dt="2023-02-07T19:21:41.877" v="14915" actId="478"/>
          <ac:spMkLst>
            <pc:docMk/>
            <pc:sldMk cId="547729943" sldId="425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9" creationId="{46D93B4E-EFD7-36B8-0905-095F57A744F1}"/>
          </ac:spMkLst>
        </pc:spChg>
        <pc:spChg chg="del mod">
          <ac:chgData name="Tsemach Mizrachi" userId="85fcc19c-b38c-410f-93a9-519990a4c1f0" providerId="ADAL" clId="{DB6A5D41-9F77-4945-A664-8C83B6A8898B}" dt="2023-02-07T18:54:21.990" v="14101" actId="478"/>
          <ac:spMkLst>
            <pc:docMk/>
            <pc:sldMk cId="547729943" sldId="425"/>
            <ac:spMk id="20" creationId="{DFD94879-7773-EBDB-6391-36E42880EFEF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1" creationId="{009755D7-E24E-B431-8F31-E3C117E4282E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2" creationId="{7DB579BB-E9EC-DE30-7072-75AEC70D1D94}"/>
          </ac:spMkLst>
        </pc:spChg>
        <pc:spChg chg="add mod">
          <ac:chgData name="Tsemach Mizrachi" userId="85fcc19c-b38c-410f-93a9-519990a4c1f0" providerId="ADAL" clId="{DB6A5D41-9F77-4945-A664-8C83B6A8898B}" dt="2023-02-07T19:24:54.133" v="14970" actId="207"/>
          <ac:spMkLst>
            <pc:docMk/>
            <pc:sldMk cId="547729943" sldId="425"/>
            <ac:spMk id="23" creationId="{4EF4886F-8030-FCC3-5080-4799966F72A1}"/>
          </ac:spMkLst>
        </pc:spChg>
        <pc:spChg chg="add mod">
          <ac:chgData name="Tsemach Mizrachi" userId="85fcc19c-b38c-410f-93a9-519990a4c1f0" providerId="ADAL" clId="{DB6A5D41-9F77-4945-A664-8C83B6A8898B}" dt="2023-02-07T19:30:17.095" v="15320" actId="14100"/>
          <ac:spMkLst>
            <pc:docMk/>
            <pc:sldMk cId="547729943" sldId="425"/>
            <ac:spMk id="25" creationId="{70D93E28-E3DF-8E00-97BE-D8B6BADB81CD}"/>
          </ac:spMkLst>
        </pc:spChg>
        <pc:spChg chg="add del mod">
          <ac:chgData name="Tsemach Mizrachi" userId="85fcc19c-b38c-410f-93a9-519990a4c1f0" providerId="ADAL" clId="{DB6A5D41-9F77-4945-A664-8C83B6A8898B}" dt="2023-02-07T19:31:36.335" v="15332" actId="478"/>
          <ac:spMkLst>
            <pc:docMk/>
            <pc:sldMk cId="547729943" sldId="425"/>
            <ac:spMk id="26" creationId="{214ED5A8-E7C3-C6E4-5D15-0476D62E149A}"/>
          </ac:spMkLst>
        </pc:spChg>
        <pc:spChg chg="add del mod">
          <ac:chgData name="Tsemach Mizrachi" userId="85fcc19c-b38c-410f-93a9-519990a4c1f0" providerId="ADAL" clId="{DB6A5D41-9F77-4945-A664-8C83B6A8898B}" dt="2023-02-07T19:34:08.654" v="15436" actId="478"/>
          <ac:spMkLst>
            <pc:docMk/>
            <pc:sldMk cId="547729943" sldId="425"/>
            <ac:spMk id="27" creationId="{F351FAB9-1984-FD33-F393-E41403D53288}"/>
          </ac:spMkLst>
        </pc:spChg>
        <pc:grpChg chg="del mod">
          <ac:chgData name="Tsemach Mizrachi" userId="85fcc19c-b38c-410f-93a9-519990a4c1f0" providerId="ADAL" clId="{DB6A5D41-9F77-4945-A664-8C83B6A8898B}" dt="2023-02-07T18:54:29.389" v="14104" actId="165"/>
          <ac:grpSpMkLst>
            <pc:docMk/>
            <pc:sldMk cId="547729943" sldId="425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7T18:54:32.792" v="14105" actId="165"/>
          <ac:grpSpMkLst>
            <pc:docMk/>
            <pc:sldMk cId="547729943" sldId="425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7T18:54:49.436" v="14108" actId="165"/>
          <ac:grpSpMkLst>
            <pc:docMk/>
            <pc:sldMk cId="547729943" sldId="425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7T19:23:04.234" v="14918" actId="164"/>
          <ac:grpSpMkLst>
            <pc:docMk/>
            <pc:sldMk cId="547729943" sldId="425"/>
            <ac:grpSpMk id="24" creationId="{8E716D47-283C-0CB2-BC6C-04020A327265}"/>
          </ac:grpSpMkLst>
        </pc:grpChg>
        <pc:picChg chg="mod topLvl">
          <ac:chgData name="Tsemach Mizrachi" userId="85fcc19c-b38c-410f-93a9-519990a4c1f0" providerId="ADAL" clId="{DB6A5D41-9F77-4945-A664-8C83B6A8898B}" dt="2023-02-07T18:54:29.389" v="14104" actId="165"/>
          <ac:picMkLst>
            <pc:docMk/>
            <pc:sldMk cId="547729943" sldId="425"/>
            <ac:picMk id="6" creationId="{DE8F847D-6071-CB33-8CE8-5F00F31B7E10}"/>
          </ac:picMkLst>
        </pc:picChg>
        <pc:picChg chg="mod topLvl">
          <ac:chgData name="Tsemach Mizrachi" userId="85fcc19c-b38c-410f-93a9-519990a4c1f0" providerId="ADAL" clId="{DB6A5D41-9F77-4945-A664-8C83B6A8898B}" dt="2023-02-07T18:54:32.792" v="14105" actId="165"/>
          <ac:picMkLst>
            <pc:docMk/>
            <pc:sldMk cId="547729943" sldId="425"/>
            <ac:picMk id="10" creationId="{AEAD3DA3-B5A5-3165-3D9B-6E0DF633F60F}"/>
          </ac:picMkLst>
        </pc:picChg>
        <pc:picChg chg="mod topLvl">
          <ac:chgData name="Tsemach Mizrachi" userId="85fcc19c-b38c-410f-93a9-519990a4c1f0" providerId="ADAL" clId="{DB6A5D41-9F77-4945-A664-8C83B6A8898B}" dt="2023-02-07T18:54:49.436" v="14108" actId="165"/>
          <ac:picMkLst>
            <pc:docMk/>
            <pc:sldMk cId="547729943" sldId="425"/>
            <ac:picMk id="15" creationId="{FBCF8696-7A9D-5E55-2FB3-5F8F6C2201F6}"/>
          </ac:picMkLst>
        </pc:picChg>
      </pc:sldChg>
      <pc:sldChg chg="add del">
        <pc:chgData name="Tsemach Mizrachi" userId="85fcc19c-b38c-410f-93a9-519990a4c1f0" providerId="ADAL" clId="{DB6A5D41-9F77-4945-A664-8C83B6A8898B}" dt="2023-02-07T18:53:58.433" v="14098" actId="47"/>
        <pc:sldMkLst>
          <pc:docMk/>
          <pc:sldMk cId="2410900031" sldId="425"/>
        </pc:sldMkLst>
      </pc:sldChg>
      <pc:sldChg chg="addSp delSp modSp add mod">
        <pc:chgData name="Tsemach Mizrachi" userId="85fcc19c-b38c-410f-93a9-519990a4c1f0" providerId="ADAL" clId="{DB6A5D41-9F77-4945-A664-8C83B6A8898B}" dt="2023-02-07T19:44:07.518" v="15863" actId="207"/>
        <pc:sldMkLst>
          <pc:docMk/>
          <pc:sldMk cId="3269005867" sldId="426"/>
        </pc:sldMkLst>
        <pc:spChg chg="del">
          <ac:chgData name="Tsemach Mizrachi" userId="85fcc19c-b38c-410f-93a9-519990a4c1f0" providerId="ADAL" clId="{DB6A5D41-9F77-4945-A664-8C83B6A8898B}" dt="2023-02-07T19:34:16.052" v="15438" actId="478"/>
          <ac:spMkLst>
            <pc:docMk/>
            <pc:sldMk cId="3269005867" sldId="426"/>
            <ac:spMk id="3" creationId="{EB68D893-EE7C-C8C5-74E1-3B83AA475C9A}"/>
          </ac:spMkLst>
        </pc:spChg>
        <pc:spChg chg="del">
          <ac:chgData name="Tsemach Mizrachi" userId="85fcc19c-b38c-410f-93a9-519990a4c1f0" providerId="ADAL" clId="{DB6A5D41-9F77-4945-A664-8C83B6A8898B}" dt="2023-02-07T19:34:28.175" v="15442" actId="478"/>
          <ac:spMkLst>
            <pc:docMk/>
            <pc:sldMk cId="3269005867" sldId="426"/>
            <ac:spMk id="4" creationId="{DD784481-8659-5A18-AC53-1F9AB316795F}"/>
          </ac:spMkLst>
        </pc:spChg>
        <pc:spChg chg="del">
          <ac:chgData name="Tsemach Mizrachi" userId="85fcc19c-b38c-410f-93a9-519990a4c1f0" providerId="ADAL" clId="{DB6A5D41-9F77-4945-A664-8C83B6A8898B}" dt="2023-02-07T19:34:34.510" v="15446" actId="478"/>
          <ac:spMkLst>
            <pc:docMk/>
            <pc:sldMk cId="3269005867" sldId="426"/>
            <ac:spMk id="5" creationId="{93749901-8658-9AEE-DD21-9F622E6528D2}"/>
          </ac:spMkLst>
        </pc:spChg>
        <pc:spChg chg="add mod">
          <ac:chgData name="Tsemach Mizrachi" userId="85fcc19c-b38c-410f-93a9-519990a4c1f0" providerId="ADAL" clId="{DB6A5D41-9F77-4945-A664-8C83B6A8898B}" dt="2023-02-07T19:44:07.518" v="15863" actId="207"/>
          <ac:spMkLst>
            <pc:docMk/>
            <pc:sldMk cId="3269005867" sldId="426"/>
            <ac:spMk id="8" creationId="{5BD86432-B30C-2D7B-7937-8BBE8E9A19EE}"/>
          </ac:spMkLst>
        </pc:spChg>
        <pc:spChg chg="del">
          <ac:chgData name="Tsemach Mizrachi" userId="85fcc19c-b38c-410f-93a9-519990a4c1f0" providerId="ADAL" clId="{DB6A5D41-9F77-4945-A664-8C83B6A8898B}" dt="2023-02-07T19:34:38.910" v="15449" actId="478"/>
          <ac:spMkLst>
            <pc:docMk/>
            <pc:sldMk cId="3269005867" sldId="426"/>
            <ac:spMk id="9" creationId="{83E63C30-096E-40E0-DE8A-F6AB9CEC1078}"/>
          </ac:spMkLst>
        </pc:spChg>
        <pc:spChg chg="del">
          <ac:chgData name="Tsemach Mizrachi" userId="85fcc19c-b38c-410f-93a9-519990a4c1f0" providerId="ADAL" clId="{DB6A5D41-9F77-4945-A664-8C83B6A8898B}" dt="2023-02-07T19:34:37.424" v="15448" actId="478"/>
          <ac:spMkLst>
            <pc:docMk/>
            <pc:sldMk cId="3269005867" sldId="426"/>
            <ac:spMk id="16" creationId="{F80669CD-4565-7299-EF9D-40C2FEFB118D}"/>
          </ac:spMkLst>
        </pc:spChg>
        <pc:spChg chg="add mod">
          <ac:chgData name="Tsemach Mizrachi" userId="85fcc19c-b38c-410f-93a9-519990a4c1f0" providerId="ADAL" clId="{DB6A5D41-9F77-4945-A664-8C83B6A8898B}" dt="2023-02-07T19:39:04.455" v="15566" actId="164"/>
          <ac:spMkLst>
            <pc:docMk/>
            <pc:sldMk cId="3269005867" sldId="426"/>
            <ac:spMk id="18" creationId="{B98ED221-E940-F85B-884E-11929A169655}"/>
          </ac:spMkLst>
        </pc:spChg>
        <pc:spChg chg="add mod">
          <ac:chgData name="Tsemach Mizrachi" userId="85fcc19c-b38c-410f-93a9-519990a4c1f0" providerId="ADAL" clId="{DB6A5D41-9F77-4945-A664-8C83B6A8898B}" dt="2023-02-07T19:39:00.094" v="15565" actId="164"/>
          <ac:spMkLst>
            <pc:docMk/>
            <pc:sldMk cId="3269005867" sldId="426"/>
            <ac:spMk id="20" creationId="{DCAFDBA2-21EC-C1D2-AF1B-5D4650E7A4A1}"/>
          </ac:spMkLst>
        </pc:spChg>
        <pc:spChg chg="del">
          <ac:chgData name="Tsemach Mizrachi" userId="85fcc19c-b38c-410f-93a9-519990a4c1f0" providerId="ADAL" clId="{DB6A5D41-9F77-4945-A664-8C83B6A8898B}" dt="2023-02-07T19:34:45.749" v="15453" actId="478"/>
          <ac:spMkLst>
            <pc:docMk/>
            <pc:sldMk cId="3269005867" sldId="426"/>
            <ac:spMk id="23" creationId="{4EF4886F-8030-FCC3-5080-4799966F72A1}"/>
          </ac:spMkLst>
        </pc:spChg>
        <pc:spChg chg="del">
          <ac:chgData name="Tsemach Mizrachi" userId="85fcc19c-b38c-410f-93a9-519990a4c1f0" providerId="ADAL" clId="{DB6A5D41-9F77-4945-A664-8C83B6A8898B}" dt="2023-02-07T19:34:46.679" v="15454" actId="478"/>
          <ac:spMkLst>
            <pc:docMk/>
            <pc:sldMk cId="3269005867" sldId="426"/>
            <ac:spMk id="25" creationId="{70D93E28-E3DF-8E00-97BE-D8B6BADB81CD}"/>
          </ac:spMkLst>
        </pc:spChg>
        <pc:spChg chg="add mod">
          <ac:chgData name="Tsemach Mizrachi" userId="85fcc19c-b38c-410f-93a9-519990a4c1f0" providerId="ADAL" clId="{DB6A5D41-9F77-4945-A664-8C83B6A8898B}" dt="2023-02-07T19:38:47.318" v="15564" actId="164"/>
          <ac:spMkLst>
            <pc:docMk/>
            <pc:sldMk cId="3269005867" sldId="426"/>
            <ac:spMk id="26" creationId="{461156CC-1E8D-E283-45CE-8DA333A68C43}"/>
          </ac:spMkLst>
        </pc:spChg>
        <pc:spChg chg="add del mod">
          <ac:chgData name="Tsemach Mizrachi" userId="85fcc19c-b38c-410f-93a9-519990a4c1f0" providerId="ADAL" clId="{DB6A5D41-9F77-4945-A664-8C83B6A8898B}" dt="2023-02-07T19:43:39.090" v="15856" actId="207"/>
          <ac:spMkLst>
            <pc:docMk/>
            <pc:sldMk cId="3269005867" sldId="426"/>
            <ac:spMk id="27" creationId="{F351FAB9-1984-FD33-F393-E41403D53288}"/>
          </ac:spMkLst>
        </pc:spChg>
        <pc:spChg chg="add mod">
          <ac:chgData name="Tsemach Mizrachi" userId="85fcc19c-b38c-410f-93a9-519990a4c1f0" providerId="ADAL" clId="{DB6A5D41-9F77-4945-A664-8C83B6A8898B}" dt="2023-02-07T19:43:58.053" v="15860" actId="207"/>
          <ac:spMkLst>
            <pc:docMk/>
            <pc:sldMk cId="3269005867" sldId="426"/>
            <ac:spMk id="31" creationId="{5E4D6C31-EB2E-AEC7-DAF1-2BD7CA0A4979}"/>
          </ac:spMkLst>
        </pc:spChg>
        <pc:spChg chg="add mod">
          <ac:chgData name="Tsemach Mizrachi" userId="85fcc19c-b38c-410f-93a9-519990a4c1f0" providerId="ADAL" clId="{DB6A5D41-9F77-4945-A664-8C83B6A8898B}" dt="2023-02-07T19:44:04.183" v="15862" actId="207"/>
          <ac:spMkLst>
            <pc:docMk/>
            <pc:sldMk cId="3269005867" sldId="426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19:34:33.045" v="15445" actId="478"/>
          <ac:grpSpMkLst>
            <pc:docMk/>
            <pc:sldMk cId="3269005867" sldId="426"/>
            <ac:grpSpMk id="24" creationId="{8E716D47-283C-0CB2-BC6C-04020A327265}"/>
          </ac:grpSpMkLst>
        </pc:grpChg>
        <pc:grpChg chg="add mod">
          <ac:chgData name="Tsemach Mizrachi" userId="85fcc19c-b38c-410f-93a9-519990a4c1f0" providerId="ADAL" clId="{DB6A5D41-9F77-4945-A664-8C83B6A8898B}" dt="2023-02-07T19:42:00.727" v="15808" actId="1037"/>
          <ac:grpSpMkLst>
            <pc:docMk/>
            <pc:sldMk cId="3269005867" sldId="426"/>
            <ac:grpSpMk id="28" creationId="{A1164EF7-166B-90BA-C6A7-E1948606705E}"/>
          </ac:grpSpMkLst>
        </pc:grpChg>
        <pc:grpChg chg="add mod">
          <ac:chgData name="Tsemach Mizrachi" userId="85fcc19c-b38c-410f-93a9-519990a4c1f0" providerId="ADAL" clId="{DB6A5D41-9F77-4945-A664-8C83B6A8898B}" dt="2023-02-07T19:41:57.486" v="15803" actId="1076"/>
          <ac:grpSpMkLst>
            <pc:docMk/>
            <pc:sldMk cId="3269005867" sldId="426"/>
            <ac:grpSpMk id="29" creationId="{55725A3C-4133-FB06-2C22-04153AF4D7D7}"/>
          </ac:grpSpMkLst>
        </pc:grpChg>
        <pc:grpChg chg="add mod">
          <ac:chgData name="Tsemach Mizrachi" userId="85fcc19c-b38c-410f-93a9-519990a4c1f0" providerId="ADAL" clId="{DB6A5D41-9F77-4945-A664-8C83B6A8898B}" dt="2023-02-07T19:39:04.455" v="15566" actId="164"/>
          <ac:grpSpMkLst>
            <pc:docMk/>
            <pc:sldMk cId="3269005867" sldId="426"/>
            <ac:grpSpMk id="30" creationId="{0774177B-0A5E-E6B8-BC90-A898DFBB26C5}"/>
          </ac:grpSpMkLst>
        </pc:grpChg>
        <pc:picChg chg="del">
          <ac:chgData name="Tsemach Mizrachi" userId="85fcc19c-b38c-410f-93a9-519990a4c1f0" providerId="ADAL" clId="{DB6A5D41-9F77-4945-A664-8C83B6A8898B}" dt="2023-02-07T19:34:29.437" v="15443" actId="478"/>
          <ac:picMkLst>
            <pc:docMk/>
            <pc:sldMk cId="3269005867" sldId="426"/>
            <ac:picMk id="6" creationId="{DE8F847D-6071-CB33-8CE8-5F00F31B7E10}"/>
          </ac:picMkLst>
        </pc:picChg>
        <pc:picChg chg="del">
          <ac:chgData name="Tsemach Mizrachi" userId="85fcc19c-b38c-410f-93a9-519990a4c1f0" providerId="ADAL" clId="{DB6A5D41-9F77-4945-A664-8C83B6A8898B}" dt="2023-02-07T19:34:30.734" v="15444" actId="478"/>
          <ac:picMkLst>
            <pc:docMk/>
            <pc:sldMk cId="3269005867" sldId="426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7T19:39:04.455" v="15566" actId="164"/>
          <ac:picMkLst>
            <pc:docMk/>
            <pc:sldMk cId="3269005867" sldId="426"/>
            <ac:picMk id="11" creationId="{DC32203F-B3E2-3B98-7574-42D9C2D5123C}"/>
          </ac:picMkLst>
        </pc:picChg>
        <pc:picChg chg="add mod">
          <ac:chgData name="Tsemach Mizrachi" userId="85fcc19c-b38c-410f-93a9-519990a4c1f0" providerId="ADAL" clId="{DB6A5D41-9F77-4945-A664-8C83B6A8898B}" dt="2023-02-07T19:39:00.094" v="15565" actId="164"/>
          <ac:picMkLst>
            <pc:docMk/>
            <pc:sldMk cId="3269005867" sldId="426"/>
            <ac:picMk id="12" creationId="{DE75CB3F-83A4-8A7E-6CBB-A9F818CAA8E4}"/>
          </ac:picMkLst>
        </pc:picChg>
        <pc:picChg chg="del">
          <ac:chgData name="Tsemach Mizrachi" userId="85fcc19c-b38c-410f-93a9-519990a4c1f0" providerId="ADAL" clId="{DB6A5D41-9F77-4945-A664-8C83B6A8898B}" dt="2023-02-07T19:34:35.535" v="15447" actId="478"/>
          <ac:picMkLst>
            <pc:docMk/>
            <pc:sldMk cId="3269005867" sldId="426"/>
            <ac:picMk id="15" creationId="{FBCF8696-7A9D-5E55-2FB3-5F8F6C2201F6}"/>
          </ac:picMkLst>
        </pc:picChg>
        <pc:picChg chg="add mod">
          <ac:chgData name="Tsemach Mizrachi" userId="85fcc19c-b38c-410f-93a9-519990a4c1f0" providerId="ADAL" clId="{DB6A5D41-9F77-4945-A664-8C83B6A8898B}" dt="2023-02-07T19:38:47.318" v="15564" actId="164"/>
          <ac:picMkLst>
            <pc:docMk/>
            <pc:sldMk cId="3269005867" sldId="426"/>
            <ac:picMk id="17" creationId="{B8981AEF-4394-A051-7A47-A3BCF08A358E}"/>
          </ac:picMkLst>
        </pc:picChg>
        <pc:cxnChg chg="add del mod">
          <ac:chgData name="Tsemach Mizrachi" userId="85fcc19c-b38c-410f-93a9-519990a4c1f0" providerId="ADAL" clId="{DB6A5D41-9F77-4945-A664-8C83B6A8898B}" dt="2023-02-07T19:43:15.262" v="15854" actId="478"/>
          <ac:cxnSpMkLst>
            <pc:docMk/>
            <pc:sldMk cId="3269005867" sldId="426"/>
            <ac:cxnSpMk id="34" creationId="{9AEBB739-9208-85DD-4802-7C33CA326E62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7T20:44:23.542" v="16149" actId="114"/>
        <pc:sldMkLst>
          <pc:docMk/>
          <pc:sldMk cId="2913690327" sldId="427"/>
        </pc:sldMkLst>
        <pc:spChg chg="mod">
          <ac:chgData name="Tsemach Mizrachi" userId="85fcc19c-b38c-410f-93a9-519990a4c1f0" providerId="ADAL" clId="{DB6A5D41-9F77-4945-A664-8C83B6A8898B}" dt="2023-02-07T20:31:57.069" v="15876"/>
          <ac:spMkLst>
            <pc:docMk/>
            <pc:sldMk cId="2913690327" sldId="42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2-07T20:34:18.734" v="15953" actId="207"/>
          <ac:spMkLst>
            <pc:docMk/>
            <pc:sldMk cId="2913690327" sldId="427"/>
            <ac:spMk id="3" creationId="{64801496-F967-D525-6890-04F8E7445620}"/>
          </ac:spMkLst>
        </pc:spChg>
        <pc:spChg chg="add del mod">
          <ac:chgData name="Tsemach Mizrachi" userId="85fcc19c-b38c-410f-93a9-519990a4c1f0" providerId="ADAL" clId="{DB6A5D41-9F77-4945-A664-8C83B6A8898B}" dt="2023-02-07T20:34:39.680" v="15956" actId="478"/>
          <ac:spMkLst>
            <pc:docMk/>
            <pc:sldMk cId="2913690327" sldId="427"/>
            <ac:spMk id="4" creationId="{0FBC9362-DD58-2FE9-3EB0-FF65E20EA3F8}"/>
          </ac:spMkLst>
        </pc:spChg>
        <pc:spChg chg="add del mod">
          <ac:chgData name="Tsemach Mizrachi" userId="85fcc19c-b38c-410f-93a9-519990a4c1f0" providerId="ADAL" clId="{DB6A5D41-9F77-4945-A664-8C83B6A8898B}" dt="2023-02-07T20:40:32.547" v="16055" actId="478"/>
          <ac:spMkLst>
            <pc:docMk/>
            <pc:sldMk cId="2913690327" sldId="427"/>
            <ac:spMk id="6" creationId="{74106ED1-88C6-6D0E-090D-7223BFACCBB6}"/>
          </ac:spMkLst>
        </pc:spChg>
        <pc:spChg chg="del mod">
          <ac:chgData name="Tsemach Mizrachi" userId="85fcc19c-b38c-410f-93a9-519990a4c1f0" providerId="ADAL" clId="{DB6A5D41-9F77-4945-A664-8C83B6A8898B}" dt="2023-02-07T20:31:19.073" v="15869" actId="478"/>
          <ac:spMkLst>
            <pc:docMk/>
            <pc:sldMk cId="2913690327" sldId="427"/>
            <ac:spMk id="8" creationId="{5BD86432-B30C-2D7B-7937-8BBE8E9A19EE}"/>
          </ac:spMkLst>
        </pc:spChg>
        <pc:spChg chg="add mod">
          <ac:chgData name="Tsemach Mizrachi" userId="85fcc19c-b38c-410f-93a9-519990a4c1f0" providerId="ADAL" clId="{DB6A5D41-9F77-4945-A664-8C83B6A8898B}" dt="2023-02-07T20:43:33.077" v="16142" actId="207"/>
          <ac:spMkLst>
            <pc:docMk/>
            <pc:sldMk cId="2913690327" sldId="427"/>
            <ac:spMk id="9" creationId="{8B8A7B39-F978-6B1D-5DA7-2D02E371231F}"/>
          </ac:spMkLst>
        </pc:spChg>
        <pc:spChg chg="add mod">
          <ac:chgData name="Tsemach Mizrachi" userId="85fcc19c-b38c-410f-93a9-519990a4c1f0" providerId="ADAL" clId="{DB6A5D41-9F77-4945-A664-8C83B6A8898B}" dt="2023-02-07T20:44:23.542" v="16149" actId="114"/>
          <ac:spMkLst>
            <pc:docMk/>
            <pc:sldMk cId="2913690327" sldId="427"/>
            <ac:spMk id="10" creationId="{2EC3677F-33EF-BA51-554E-46EE2313DF97}"/>
          </ac:spMkLst>
        </pc:spChg>
        <pc:spChg chg="del">
          <ac:chgData name="Tsemach Mizrachi" userId="85fcc19c-b38c-410f-93a9-519990a4c1f0" providerId="ADAL" clId="{DB6A5D41-9F77-4945-A664-8C83B6A8898B}" dt="2023-02-07T20:31:14.491" v="15867" actId="478"/>
          <ac:spMkLst>
            <pc:docMk/>
            <pc:sldMk cId="2913690327" sldId="427"/>
            <ac:spMk id="27" creationId="{F351FAB9-1984-FD33-F393-E41403D53288}"/>
          </ac:spMkLst>
        </pc:spChg>
        <pc:spChg chg="del">
          <ac:chgData name="Tsemach Mizrachi" userId="85fcc19c-b38c-410f-93a9-519990a4c1f0" providerId="ADAL" clId="{DB6A5D41-9F77-4945-A664-8C83B6A8898B}" dt="2023-02-07T20:31:22.040" v="15871" actId="478"/>
          <ac:spMkLst>
            <pc:docMk/>
            <pc:sldMk cId="2913690327" sldId="427"/>
            <ac:spMk id="31" creationId="{5E4D6C31-EB2E-AEC7-DAF1-2BD7CA0A4979}"/>
          </ac:spMkLst>
        </pc:spChg>
        <pc:spChg chg="del">
          <ac:chgData name="Tsemach Mizrachi" userId="85fcc19c-b38c-410f-93a9-519990a4c1f0" providerId="ADAL" clId="{DB6A5D41-9F77-4945-A664-8C83B6A8898B}" dt="2023-02-07T20:31:20.335" v="15870" actId="478"/>
          <ac:spMkLst>
            <pc:docMk/>
            <pc:sldMk cId="2913690327" sldId="427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20:31:23.031" v="15872" actId="478"/>
          <ac:grpSpMkLst>
            <pc:docMk/>
            <pc:sldMk cId="2913690327" sldId="427"/>
            <ac:grpSpMk id="28" creationId="{A1164EF7-166B-90BA-C6A7-E1948606705E}"/>
          </ac:grpSpMkLst>
        </pc:grpChg>
        <pc:grpChg chg="del">
          <ac:chgData name="Tsemach Mizrachi" userId="85fcc19c-b38c-410f-93a9-519990a4c1f0" providerId="ADAL" clId="{DB6A5D41-9F77-4945-A664-8C83B6A8898B}" dt="2023-02-07T20:31:24.071" v="15873" actId="478"/>
          <ac:grpSpMkLst>
            <pc:docMk/>
            <pc:sldMk cId="2913690327" sldId="427"/>
            <ac:grpSpMk id="29" creationId="{55725A3C-4133-FB06-2C22-04153AF4D7D7}"/>
          </ac:grpSpMkLst>
        </pc:grpChg>
        <pc:grpChg chg="del">
          <ac:chgData name="Tsemach Mizrachi" userId="85fcc19c-b38c-410f-93a9-519990a4c1f0" providerId="ADAL" clId="{DB6A5D41-9F77-4945-A664-8C83B6A8898B}" dt="2023-02-07T20:31:25.113" v="15874" actId="478"/>
          <ac:grpSpMkLst>
            <pc:docMk/>
            <pc:sldMk cId="2913690327" sldId="427"/>
            <ac:grpSpMk id="30" creationId="{0774177B-0A5E-E6B8-BC90-A898DFBB26C5}"/>
          </ac:grpSpMkLst>
        </pc:grpChg>
        <pc:graphicFrameChg chg="add mod modGraphic">
          <ac:chgData name="Tsemach Mizrachi" userId="85fcc19c-b38c-410f-93a9-519990a4c1f0" providerId="ADAL" clId="{DB6A5D41-9F77-4945-A664-8C83B6A8898B}" dt="2023-02-07T20:38:04.471" v="16029" actId="20577"/>
          <ac:graphicFrameMkLst>
            <pc:docMk/>
            <pc:sldMk cId="2913690327" sldId="427"/>
            <ac:graphicFrameMk id="5" creationId="{841BADCB-032F-16CF-0617-54B6CA80AEFA}"/>
          </ac:graphicFrameMkLst>
        </pc:graphicFrameChg>
      </pc:sldChg>
      <pc:sldChg chg="modSp add mod">
        <pc:chgData name="Tsemach Mizrachi" userId="85fcc19c-b38c-410f-93a9-519990a4c1f0" providerId="ADAL" clId="{DB6A5D41-9F77-4945-A664-8C83B6A8898B}" dt="2023-02-23T03:45:24.125" v="16450" actId="1076"/>
        <pc:sldMkLst>
          <pc:docMk/>
          <pc:sldMk cId="3093509128" sldId="428"/>
        </pc:sldMkLst>
        <pc:spChg chg="mod">
          <ac:chgData name="Tsemach Mizrachi" userId="85fcc19c-b38c-410f-93a9-519990a4c1f0" providerId="ADAL" clId="{DB6A5D41-9F77-4945-A664-8C83B6A8898B}" dt="2023-02-23T03:45:24.125" v="16450" actId="1076"/>
          <ac:spMkLst>
            <pc:docMk/>
            <pc:sldMk cId="3093509128" sldId="428"/>
            <ac:spMk id="2" creationId="{040AC9AD-40B0-4D8F-B7E3-CC69AD5DF57F}"/>
          </ac:spMkLst>
        </pc:spChg>
      </pc:sldChg>
      <pc:sldChg chg="modSp add mod">
        <pc:chgData name="Tsemach Mizrachi" userId="85fcc19c-b38c-410f-93a9-519990a4c1f0" providerId="ADAL" clId="{DB6A5D41-9F77-4945-A664-8C83B6A8898B}" dt="2023-02-23T09:44:16.078" v="18254" actId="20577"/>
        <pc:sldMkLst>
          <pc:docMk/>
          <pc:sldMk cId="2399470760" sldId="429"/>
        </pc:sldMkLst>
        <pc:spChg chg="mod">
          <ac:chgData name="Tsemach Mizrachi" userId="85fcc19c-b38c-410f-93a9-519990a4c1f0" providerId="ADAL" clId="{DB6A5D41-9F77-4945-A664-8C83B6A8898B}" dt="2023-02-23T03:42:17.992" v="16259" actId="20577"/>
          <ac:spMkLst>
            <pc:docMk/>
            <pc:sldMk cId="2399470760" sldId="429"/>
            <ac:spMk id="2" creationId="{809189CC-14F7-D958-C3A4-36249CD9D4EE}"/>
          </ac:spMkLst>
        </pc:spChg>
        <pc:spChg chg="mod">
          <ac:chgData name="Tsemach Mizrachi" userId="85fcc19c-b38c-410f-93a9-519990a4c1f0" providerId="ADAL" clId="{DB6A5D41-9F77-4945-A664-8C83B6A8898B}" dt="2023-02-23T09:44:16.078" v="18254" actId="20577"/>
          <ac:spMkLst>
            <pc:docMk/>
            <pc:sldMk cId="2399470760" sldId="429"/>
            <ac:spMk id="3" creationId="{B6577DE9-5F4B-414D-62FA-65860E1A8650}"/>
          </ac:spMkLst>
        </pc:spChg>
      </pc:sldChg>
      <pc:sldChg chg="add">
        <pc:chgData name="Tsemach Mizrachi" userId="85fcc19c-b38c-410f-93a9-519990a4c1f0" providerId="ADAL" clId="{DB6A5D41-9F77-4945-A664-8C83B6A8898B}" dt="2023-02-23T03:41:52.175" v="16230"/>
        <pc:sldMkLst>
          <pc:docMk/>
          <pc:sldMk cId="1547171149" sldId="430"/>
        </pc:sldMkLst>
      </pc:sldChg>
      <pc:sldChg chg="addSp delSp modSp add mod setBg">
        <pc:chgData name="Tsemach Mizrachi" userId="85fcc19c-b38c-410f-93a9-519990a4c1f0" providerId="ADAL" clId="{DB6A5D41-9F77-4945-A664-8C83B6A8898B}" dt="2023-02-23T04:45:00.550" v="18071" actId="1036"/>
        <pc:sldMkLst>
          <pc:docMk/>
          <pc:sldMk cId="2574031783" sldId="431"/>
        </pc:sldMkLst>
        <pc:spChg chg="mod">
          <ac:chgData name="Tsemach Mizrachi" userId="85fcc19c-b38c-410f-93a9-519990a4c1f0" providerId="ADAL" clId="{DB6A5D41-9F77-4945-A664-8C83B6A8898B}" dt="2023-02-23T04:20:05.135" v="17474" actId="313"/>
          <ac:spMkLst>
            <pc:docMk/>
            <pc:sldMk cId="2574031783" sldId="431"/>
            <ac:spMk id="2" creationId="{040AC9AD-40B0-4D8F-B7E3-CC69AD5DF57F}"/>
          </ac:spMkLst>
        </pc:spChg>
        <pc:spChg chg="del mod">
          <ac:chgData name="Tsemach Mizrachi" userId="85fcc19c-b38c-410f-93a9-519990a4c1f0" providerId="ADAL" clId="{DB6A5D41-9F77-4945-A664-8C83B6A8898B}" dt="2023-02-23T03:49:33.076" v="16594" actId="478"/>
          <ac:spMkLst>
            <pc:docMk/>
            <pc:sldMk cId="2574031783" sldId="431"/>
            <ac:spMk id="5" creationId="{9D8FB579-5F0A-4684-F497-520E8FC40949}"/>
          </ac:spMkLst>
        </pc:spChg>
        <pc:spChg chg="del mod">
          <ac:chgData name="Tsemach Mizrachi" userId="85fcc19c-b38c-410f-93a9-519990a4c1f0" providerId="ADAL" clId="{DB6A5D41-9F77-4945-A664-8C83B6A8898B}" dt="2023-02-23T03:49:45.900" v="16607" actId="478"/>
          <ac:spMkLst>
            <pc:docMk/>
            <pc:sldMk cId="2574031783" sldId="431"/>
            <ac:spMk id="6" creationId="{F275A9ED-547E-A559-81CB-A0464AA7FDCC}"/>
          </ac:spMkLst>
        </pc:spChg>
        <pc:spChg chg="add del mod">
          <ac:chgData name="Tsemach Mizrachi" userId="85fcc19c-b38c-410f-93a9-519990a4c1f0" providerId="ADAL" clId="{DB6A5D41-9F77-4945-A664-8C83B6A8898B}" dt="2023-02-23T04:10:41.405" v="17099" actId="478"/>
          <ac:spMkLst>
            <pc:docMk/>
            <pc:sldMk cId="2574031783" sldId="431"/>
            <ac:spMk id="7" creationId="{7232744D-7409-1A0F-288F-453466845D13}"/>
          </ac:spMkLst>
        </pc:spChg>
        <pc:spChg chg="add mod">
          <ac:chgData name="Tsemach Mizrachi" userId="85fcc19c-b38c-410f-93a9-519990a4c1f0" providerId="ADAL" clId="{DB6A5D41-9F77-4945-A664-8C83B6A8898B}" dt="2023-02-23T04:12:49.684" v="17146" actId="1076"/>
          <ac:spMkLst>
            <pc:docMk/>
            <pc:sldMk cId="2574031783" sldId="431"/>
            <ac:spMk id="9" creationId="{07EBAF2A-1092-D15C-9B3D-A6B9276792C7}"/>
          </ac:spMkLst>
        </pc:spChg>
        <pc:spChg chg="add del mod">
          <ac:chgData name="Tsemach Mizrachi" userId="85fcc19c-b38c-410f-93a9-519990a4c1f0" providerId="ADAL" clId="{DB6A5D41-9F77-4945-A664-8C83B6A8898B}" dt="2023-02-23T04:23:08.788" v="17631" actId="478"/>
          <ac:spMkLst>
            <pc:docMk/>
            <pc:sldMk cId="2574031783" sldId="431"/>
            <ac:spMk id="12" creationId="{3D34DE37-22C5-8B58-C407-C261901D07EA}"/>
          </ac:spMkLst>
        </pc:spChg>
        <pc:spChg chg="add mod">
          <ac:chgData name="Tsemach Mizrachi" userId="85fcc19c-b38c-410f-93a9-519990a4c1f0" providerId="ADAL" clId="{DB6A5D41-9F77-4945-A664-8C83B6A8898B}" dt="2023-02-23T04:12:20.093" v="17139" actId="164"/>
          <ac:spMkLst>
            <pc:docMk/>
            <pc:sldMk cId="2574031783" sldId="431"/>
            <ac:spMk id="13" creationId="{D0CC12DD-EB96-6633-0A6C-91433D785963}"/>
          </ac:spMkLst>
        </pc:spChg>
        <pc:spChg chg="add mod">
          <ac:chgData name="Tsemach Mizrachi" userId="85fcc19c-b38c-410f-93a9-519990a4c1f0" providerId="ADAL" clId="{DB6A5D41-9F77-4945-A664-8C83B6A8898B}" dt="2023-02-23T04:14:41.566" v="17181" actId="14100"/>
          <ac:spMkLst>
            <pc:docMk/>
            <pc:sldMk cId="2574031783" sldId="431"/>
            <ac:spMk id="14" creationId="{6B86B0EF-450A-6A32-E3F0-DE09BF289365}"/>
          </ac:spMkLst>
        </pc:spChg>
        <pc:spChg chg="mod topLvl">
          <ac:chgData name="Tsemach Mizrachi" userId="85fcc19c-b38c-410f-93a9-519990a4c1f0" providerId="ADAL" clId="{DB6A5D41-9F77-4945-A664-8C83B6A8898B}" dt="2023-02-23T04:18:00.706" v="17389" actId="1035"/>
          <ac:spMkLst>
            <pc:docMk/>
            <pc:sldMk cId="2574031783" sldId="431"/>
            <ac:spMk id="16" creationId="{19CDD899-215A-F1FD-1B85-C7DC1CC9C86E}"/>
          </ac:spMkLst>
        </pc:spChg>
        <pc:spChg chg="del mod topLvl">
          <ac:chgData name="Tsemach Mizrachi" userId="85fcc19c-b38c-410f-93a9-519990a4c1f0" providerId="ADAL" clId="{DB6A5D41-9F77-4945-A664-8C83B6A8898B}" dt="2023-02-23T04:10:38.244" v="17098" actId="478"/>
          <ac:spMkLst>
            <pc:docMk/>
            <pc:sldMk cId="2574031783" sldId="431"/>
            <ac:spMk id="17" creationId="{C7F3964A-F955-5E5A-FBF9-F12AE0925173}"/>
          </ac:spMkLst>
        </pc:spChg>
        <pc:spChg chg="add del mod">
          <ac:chgData name="Tsemach Mizrachi" userId="85fcc19c-b38c-410f-93a9-519990a4c1f0" providerId="ADAL" clId="{DB6A5D41-9F77-4945-A664-8C83B6A8898B}" dt="2023-02-23T04:23:02.989" v="17626" actId="478"/>
          <ac:spMkLst>
            <pc:docMk/>
            <pc:sldMk cId="2574031783" sldId="431"/>
            <ac:spMk id="21" creationId="{D7D9A5BE-2BE6-1170-4558-F105170CEA70}"/>
          </ac:spMkLst>
        </pc:spChg>
        <pc:spChg chg="add del mod">
          <ac:chgData name="Tsemach Mizrachi" userId="85fcc19c-b38c-410f-93a9-519990a4c1f0" providerId="ADAL" clId="{DB6A5D41-9F77-4945-A664-8C83B6A8898B}" dt="2023-02-23T04:23:04.162" v="17627" actId="478"/>
          <ac:spMkLst>
            <pc:docMk/>
            <pc:sldMk cId="2574031783" sldId="431"/>
            <ac:spMk id="24" creationId="{DBB8B7EA-C999-6A64-55E9-BAA2D4485C9C}"/>
          </ac:spMkLst>
        </pc:spChg>
        <pc:spChg chg="add mod">
          <ac:chgData name="Tsemach Mizrachi" userId="85fcc19c-b38c-410f-93a9-519990a4c1f0" providerId="ADAL" clId="{DB6A5D41-9F77-4945-A664-8C83B6A8898B}" dt="2023-02-23T04:10:55.508" v="17121" actId="164"/>
          <ac:spMkLst>
            <pc:docMk/>
            <pc:sldMk cId="2574031783" sldId="431"/>
            <ac:spMk id="26" creationId="{556ADE02-6EB0-CF7D-E8BD-33C3A62B06D7}"/>
          </ac:spMkLst>
        </pc:spChg>
        <pc:spChg chg="add mod">
          <ac:chgData name="Tsemach Mizrachi" userId="85fcc19c-b38c-410f-93a9-519990a4c1f0" providerId="ADAL" clId="{DB6A5D41-9F77-4945-A664-8C83B6A8898B}" dt="2023-02-23T04:11:15.660" v="17126" actId="164"/>
          <ac:spMkLst>
            <pc:docMk/>
            <pc:sldMk cId="2574031783" sldId="431"/>
            <ac:spMk id="27" creationId="{7C12361C-DD43-8528-6F40-CFAA0D2511C0}"/>
          </ac:spMkLst>
        </pc:spChg>
        <pc:spChg chg="add del mod ord">
          <ac:chgData name="Tsemach Mizrachi" userId="85fcc19c-b38c-410f-93a9-519990a4c1f0" providerId="ADAL" clId="{DB6A5D41-9F77-4945-A664-8C83B6A8898B}" dt="2023-02-23T04:22:54.653" v="17622" actId="478"/>
          <ac:spMkLst>
            <pc:docMk/>
            <pc:sldMk cId="2574031783" sldId="431"/>
            <ac:spMk id="28" creationId="{0DB3B3D3-F050-0DE0-41CD-10E530496E71}"/>
          </ac:spMkLst>
        </pc:spChg>
        <pc:spChg chg="add mod">
          <ac:chgData name="Tsemach Mizrachi" userId="85fcc19c-b38c-410f-93a9-519990a4c1f0" providerId="ADAL" clId="{DB6A5D41-9F77-4945-A664-8C83B6A8898B}" dt="2023-02-23T04:16:52.886" v="17311" actId="14100"/>
          <ac:spMkLst>
            <pc:docMk/>
            <pc:sldMk cId="2574031783" sldId="431"/>
            <ac:spMk id="32" creationId="{79FD24AA-A51B-A12A-AA33-748479990B1E}"/>
          </ac:spMkLst>
        </pc:spChg>
        <pc:spChg chg="add del mod">
          <ac:chgData name="Tsemach Mizrachi" userId="85fcc19c-b38c-410f-93a9-519990a4c1f0" providerId="ADAL" clId="{DB6A5D41-9F77-4945-A664-8C83B6A8898B}" dt="2023-02-23T04:23:07.735" v="17630" actId="478"/>
          <ac:spMkLst>
            <pc:docMk/>
            <pc:sldMk cId="2574031783" sldId="431"/>
            <ac:spMk id="43" creationId="{D5B7CCFA-CA08-AA4C-BEBC-AA59DBBD15B8}"/>
          </ac:spMkLst>
        </pc:spChg>
        <pc:spChg chg="add mod">
          <ac:chgData name="Tsemach Mizrachi" userId="85fcc19c-b38c-410f-93a9-519990a4c1f0" providerId="ADAL" clId="{DB6A5D41-9F77-4945-A664-8C83B6A8898B}" dt="2023-02-23T04:30:58.530" v="17911" actId="207"/>
          <ac:spMkLst>
            <pc:docMk/>
            <pc:sldMk cId="2574031783" sldId="431"/>
            <ac:spMk id="73" creationId="{E0633A95-08A1-1904-3069-159021030F92}"/>
          </ac:spMkLst>
        </pc:spChg>
        <pc:spChg chg="add mod">
          <ac:chgData name="Tsemach Mizrachi" userId="85fcc19c-b38c-410f-93a9-519990a4c1f0" providerId="ADAL" clId="{DB6A5D41-9F77-4945-A664-8C83B6A8898B}" dt="2023-02-23T04:44:54.566" v="18067" actId="1037"/>
          <ac:spMkLst>
            <pc:docMk/>
            <pc:sldMk cId="2574031783" sldId="431"/>
            <ac:spMk id="79" creationId="{D4F26B10-8FB8-8711-5618-216B585D2C97}"/>
          </ac:spMkLst>
        </pc:spChg>
        <pc:spChg chg="add del">
          <ac:chgData name="Tsemach Mizrachi" userId="85fcc19c-b38c-410f-93a9-519990a4c1f0" providerId="ADAL" clId="{DB6A5D41-9F77-4945-A664-8C83B6A8898B}" dt="2023-02-23T04:41:52.741" v="18000"/>
          <ac:spMkLst>
            <pc:docMk/>
            <pc:sldMk cId="2574031783" sldId="431"/>
            <ac:spMk id="80" creationId="{B304465B-A85B-5ACA-6B4A-F2BEBC254951}"/>
          </ac:spMkLst>
        </pc:spChg>
        <pc:spChg chg="add mod ord">
          <ac:chgData name="Tsemach Mizrachi" userId="85fcc19c-b38c-410f-93a9-519990a4c1f0" providerId="ADAL" clId="{DB6A5D41-9F77-4945-A664-8C83B6A8898B}" dt="2023-02-23T04:44:27.068" v="18057" actId="164"/>
          <ac:spMkLst>
            <pc:docMk/>
            <pc:sldMk cId="2574031783" sldId="431"/>
            <ac:spMk id="83" creationId="{03CE13C2-5C36-C595-2DB2-B75908B0654C}"/>
          </ac:spMkLst>
        </pc:spChg>
        <pc:grpChg chg="del mod">
          <ac:chgData name="Tsemach Mizrachi" userId="85fcc19c-b38c-410f-93a9-519990a4c1f0" providerId="ADAL" clId="{DB6A5D41-9F77-4945-A664-8C83B6A8898B}" dt="2023-02-23T03:49:43.100" v="16606" actId="478"/>
          <ac:grpSpMkLst>
            <pc:docMk/>
            <pc:sldMk cId="2574031783" sldId="431"/>
            <ac:grpSpMk id="8" creationId="{C2990413-9EB9-44C9-F216-EFA12FE4CC84}"/>
          </ac:grpSpMkLst>
        </pc:grpChg>
        <pc:grpChg chg="add del mod">
          <ac:chgData name="Tsemach Mizrachi" userId="85fcc19c-b38c-410f-93a9-519990a4c1f0" providerId="ADAL" clId="{DB6A5D41-9F77-4945-A664-8C83B6A8898B}" dt="2023-02-23T03:54:57.212" v="16774" actId="165"/>
          <ac:grpSpMkLst>
            <pc:docMk/>
            <pc:sldMk cId="2574031783" sldId="431"/>
            <ac:grpSpMk id="15" creationId="{4DF4A17A-3DB7-EC6C-51BA-F9ABDA23063B}"/>
          </ac:grpSpMkLst>
        </pc:grpChg>
        <pc:grpChg chg="add del mod">
          <ac:chgData name="Tsemach Mizrachi" userId="85fcc19c-b38c-410f-93a9-519990a4c1f0" providerId="ADAL" clId="{DB6A5D41-9F77-4945-A664-8C83B6A8898B}" dt="2023-02-23T04:23:06.268" v="17629" actId="478"/>
          <ac:grpSpMkLst>
            <pc:docMk/>
            <pc:sldMk cId="2574031783" sldId="431"/>
            <ac:grpSpMk id="41" creationId="{C553D401-B20B-3DCF-B1F2-74919F320BB6}"/>
          </ac:grpSpMkLst>
        </pc:grpChg>
        <pc:grpChg chg="add del mod">
          <ac:chgData name="Tsemach Mizrachi" userId="85fcc19c-b38c-410f-93a9-519990a4c1f0" providerId="ADAL" clId="{DB6A5D41-9F77-4945-A664-8C83B6A8898B}" dt="2023-02-23T04:22:53.248" v="17621" actId="478"/>
          <ac:grpSpMkLst>
            <pc:docMk/>
            <pc:sldMk cId="2574031783" sldId="431"/>
            <ac:grpSpMk id="42" creationId="{894BC737-76EE-2EC1-FE31-F22A3723DDB9}"/>
          </ac:grpSpMkLst>
        </pc:grpChg>
        <pc:grpChg chg="add del mod">
          <ac:chgData name="Tsemach Mizrachi" userId="85fcc19c-b38c-410f-93a9-519990a4c1f0" providerId="ADAL" clId="{DB6A5D41-9F77-4945-A664-8C83B6A8898B}" dt="2023-02-23T04:22:52.350" v="17620" actId="478"/>
          <ac:grpSpMkLst>
            <pc:docMk/>
            <pc:sldMk cId="2574031783" sldId="431"/>
            <ac:grpSpMk id="64" creationId="{487D90E0-9C7E-1584-579F-901464E7471B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5" creationId="{ED5C1CAC-E074-F0C1-1E37-5A6330E60958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6" creationId="{C2F36AD0-C4D0-1A3C-053C-48EDCE4B682A}"/>
          </ac:grpSpMkLst>
        </pc:grpChg>
        <pc:grpChg chg="add del mod">
          <ac:chgData name="Tsemach Mizrachi" userId="85fcc19c-b38c-410f-93a9-519990a4c1f0" providerId="ADAL" clId="{DB6A5D41-9F77-4945-A664-8C83B6A8898B}" dt="2023-02-23T04:22:59.801" v="17625" actId="478"/>
          <ac:grpSpMkLst>
            <pc:docMk/>
            <pc:sldMk cId="2574031783" sldId="431"/>
            <ac:grpSpMk id="67" creationId="{95C00D66-312B-DDE4-9F03-9EC986218287}"/>
          </ac:grpSpMkLst>
        </pc:grpChg>
        <pc:grpChg chg="add del mod">
          <ac:chgData name="Tsemach Mizrachi" userId="85fcc19c-b38c-410f-93a9-519990a4c1f0" providerId="ADAL" clId="{DB6A5D41-9F77-4945-A664-8C83B6A8898B}" dt="2023-02-23T04:22:57.680" v="17624" actId="478"/>
          <ac:grpSpMkLst>
            <pc:docMk/>
            <pc:sldMk cId="2574031783" sldId="431"/>
            <ac:grpSpMk id="68" creationId="{3AB55B3C-D92C-DBA7-F045-D125B8A03998}"/>
          </ac:grpSpMkLst>
        </pc:grpChg>
        <pc:grpChg chg="add mod">
          <ac:chgData name="Tsemach Mizrachi" userId="85fcc19c-b38c-410f-93a9-519990a4c1f0" providerId="ADAL" clId="{DB6A5D41-9F77-4945-A664-8C83B6A8898B}" dt="2023-02-23T04:44:49.279" v="18063" actId="1037"/>
          <ac:grpSpMkLst>
            <pc:docMk/>
            <pc:sldMk cId="2574031783" sldId="431"/>
            <ac:grpSpMk id="78" creationId="{8F98102B-BA92-A7A5-14A7-0152F1C87528}"/>
          </ac:grpSpMkLst>
        </pc:grpChg>
        <pc:grpChg chg="add mod">
          <ac:chgData name="Tsemach Mizrachi" userId="85fcc19c-b38c-410f-93a9-519990a4c1f0" providerId="ADAL" clId="{DB6A5D41-9F77-4945-A664-8C83B6A8898B}" dt="2023-02-23T04:45:00.550" v="18071" actId="1036"/>
          <ac:grpSpMkLst>
            <pc:docMk/>
            <pc:sldMk cId="2574031783" sldId="431"/>
            <ac:grpSpMk id="84" creationId="{551575BC-CE3F-4E85-CE84-BFB15963F126}"/>
          </ac:grpSpMkLst>
        </pc:grpChg>
        <pc:picChg chg="add del mod">
          <ac:chgData name="Tsemach Mizrachi" userId="85fcc19c-b38c-410f-93a9-519990a4c1f0" providerId="ADAL" clId="{DB6A5D41-9F77-4945-A664-8C83B6A8898B}" dt="2023-02-23T04:26:56.326" v="17767" actId="478"/>
          <ac:picMkLst>
            <pc:docMk/>
            <pc:sldMk cId="2574031783" sldId="431"/>
            <ac:picMk id="75" creationId="{84BD4844-510A-E4FF-126C-EF5865C36F49}"/>
          </ac:picMkLst>
        </pc:picChg>
        <pc:picChg chg="add mod">
          <ac:chgData name="Tsemach Mizrachi" userId="85fcc19c-b38c-410f-93a9-519990a4c1f0" providerId="ADAL" clId="{DB6A5D41-9F77-4945-A664-8C83B6A8898B}" dt="2023-02-23T04:29:57.670" v="17904" actId="1035"/>
          <ac:picMkLst>
            <pc:docMk/>
            <pc:sldMk cId="2574031783" sldId="431"/>
            <ac:picMk id="77" creationId="{BDBAD12F-7F24-C953-A94B-940DE9B705B2}"/>
          </ac:picMkLst>
        </pc:picChg>
        <pc:picChg chg="add mod">
          <ac:chgData name="Tsemach Mizrachi" userId="85fcc19c-b38c-410f-93a9-519990a4c1f0" providerId="ADAL" clId="{DB6A5D41-9F77-4945-A664-8C83B6A8898B}" dt="2023-02-23T04:44:27.068" v="18057" actId="164"/>
          <ac:picMkLst>
            <pc:docMk/>
            <pc:sldMk cId="2574031783" sldId="431"/>
            <ac:picMk id="82" creationId="{C71EB3F9-E527-5EEE-E934-CA025A3836F0}"/>
          </ac:picMkLst>
        </pc:picChg>
        <pc:cxnChg chg="add mod">
          <ac:chgData name="Tsemach Mizrachi" userId="85fcc19c-b38c-410f-93a9-519990a4c1f0" providerId="ADAL" clId="{DB6A5D41-9F77-4945-A664-8C83B6A8898B}" dt="2023-02-23T04:10:55.508" v="17121" actId="164"/>
          <ac:cxnSpMkLst>
            <pc:docMk/>
            <pc:sldMk cId="2574031783" sldId="431"/>
            <ac:cxnSpMk id="11" creationId="{E03AA8AE-D433-5ED0-C054-286A36146D31}"/>
          </ac:cxnSpMkLst>
        </pc:cxnChg>
        <pc:cxnChg chg="add del mod">
          <ac:chgData name="Tsemach Mizrachi" userId="85fcc19c-b38c-410f-93a9-519990a4c1f0" providerId="ADAL" clId="{DB6A5D41-9F77-4945-A664-8C83B6A8898B}" dt="2023-02-23T04:07:06.384" v="17013" actId="478"/>
          <ac:cxnSpMkLst>
            <pc:docMk/>
            <pc:sldMk cId="2574031783" sldId="431"/>
            <ac:cxnSpMk id="18" creationId="{B04BD9CB-5FA8-3BA5-DE3D-BF3066E33B10}"/>
          </ac:cxnSpMkLst>
        </pc:cxnChg>
        <pc:cxnChg chg="add del mod">
          <ac:chgData name="Tsemach Mizrachi" userId="85fcc19c-b38c-410f-93a9-519990a4c1f0" providerId="ADAL" clId="{DB6A5D41-9F77-4945-A664-8C83B6A8898B}" dt="2023-02-23T04:23:05.216" v="17628" actId="478"/>
          <ac:cxnSpMkLst>
            <pc:docMk/>
            <pc:sldMk cId="2574031783" sldId="431"/>
            <ac:cxnSpMk id="22" creationId="{5D0CF1E3-3AC1-0CFF-CB47-AF7E2D967DE7}"/>
          </ac:cxnSpMkLst>
        </pc:cxnChg>
        <pc:cxnChg chg="add mod">
          <ac:chgData name="Tsemach Mizrachi" userId="85fcc19c-b38c-410f-93a9-519990a4c1f0" providerId="ADAL" clId="{DB6A5D41-9F77-4945-A664-8C83B6A8898B}" dt="2023-02-23T04:11:15.660" v="17126" actId="164"/>
          <ac:cxnSpMkLst>
            <pc:docMk/>
            <pc:sldMk cId="2574031783" sldId="431"/>
            <ac:cxnSpMk id="25" creationId="{5DF31C98-3996-1351-39ED-9EC600DEF2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29" creationId="{3B3BD3DC-45B1-9BE7-CEB4-379218358A03}"/>
          </ac:cxnSpMkLst>
        </pc:cxnChg>
        <pc:cxnChg chg="add mod">
          <ac:chgData name="Tsemach Mizrachi" userId="85fcc19c-b38c-410f-93a9-519990a4c1f0" providerId="ADAL" clId="{DB6A5D41-9F77-4945-A664-8C83B6A8898B}" dt="2023-02-23T04:16:34.590" v="17307" actId="1035"/>
          <ac:cxnSpMkLst>
            <pc:docMk/>
            <pc:sldMk cId="2574031783" sldId="431"/>
            <ac:cxnSpMk id="31" creationId="{D044A7B2-6F25-8CF6-67EA-97D5BB8DFB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37" creationId="{59709CA4-1D8F-2F89-9F97-D67456B69670}"/>
          </ac:cxnSpMkLst>
        </pc:cxnChg>
        <pc:cxnChg chg="add del">
          <ac:chgData name="Tsemach Mizrachi" userId="85fcc19c-b38c-410f-93a9-519990a4c1f0" providerId="ADAL" clId="{DB6A5D41-9F77-4945-A664-8C83B6A8898B}" dt="2023-02-23T04:04:40.429" v="16960" actId="478"/>
          <ac:cxnSpMkLst>
            <pc:docMk/>
            <pc:sldMk cId="2574031783" sldId="431"/>
            <ac:cxnSpMk id="40" creationId="{340EFA8D-531F-5762-65E8-61A75148385B}"/>
          </ac:cxnSpMkLst>
        </pc:cxnChg>
        <pc:cxnChg chg="add mod">
          <ac:chgData name="Tsemach Mizrachi" userId="85fcc19c-b38c-410f-93a9-519990a4c1f0" providerId="ADAL" clId="{DB6A5D41-9F77-4945-A664-8C83B6A8898B}" dt="2023-02-23T04:18:10.749" v="17408" actId="14100"/>
          <ac:cxnSpMkLst>
            <pc:docMk/>
            <pc:sldMk cId="2574031783" sldId="431"/>
            <ac:cxnSpMk id="46" creationId="{2FB326DD-3ABF-37CB-EAA4-3315D77A03C6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0" creationId="{9A17FAB2-F6C0-77C9-3152-FE993DE4E016}"/>
          </ac:cxnSpMkLst>
        </pc:cxnChg>
        <pc:cxnChg chg="add del mod">
          <ac:chgData name="Tsemach Mizrachi" userId="85fcc19c-b38c-410f-93a9-519990a4c1f0" providerId="ADAL" clId="{DB6A5D41-9F77-4945-A664-8C83B6A8898B}" dt="2023-02-23T04:08:48.645" v="17061" actId="478"/>
          <ac:cxnSpMkLst>
            <pc:docMk/>
            <pc:sldMk cId="2574031783" sldId="431"/>
            <ac:cxnSpMk id="53" creationId="{B5F78D02-39B3-2B56-955D-4E6B3F232797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5" creationId="{95B08F65-C28C-DC75-3B05-CF3C7080C19C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7" creationId="{50B74CF8-55A8-FE37-DA78-CBF35749BE4F}"/>
          </ac:cxnSpMkLst>
        </pc:cxnChg>
        <pc:cxnChg chg="add del mod">
          <ac:chgData name="Tsemach Mizrachi" userId="85fcc19c-b38c-410f-93a9-519990a4c1f0" providerId="ADAL" clId="{DB6A5D41-9F77-4945-A664-8C83B6A8898B}" dt="2023-02-23T04:22:55.997" v="17623" actId="478"/>
          <ac:cxnSpMkLst>
            <pc:docMk/>
            <pc:sldMk cId="2574031783" sldId="431"/>
            <ac:cxnSpMk id="70" creationId="{8CDB4B2E-017B-F186-C66D-8E13E0B10F6B}"/>
          </ac:cxnSpMkLst>
        </pc:cxnChg>
      </pc:sldChg>
      <pc:sldChg chg="addSp delSp modSp add mod setBg">
        <pc:chgData name="Tsemach Mizrachi" userId="85fcc19c-b38c-410f-93a9-519990a4c1f0" providerId="ADAL" clId="{DB6A5D41-9F77-4945-A664-8C83B6A8898B}" dt="2023-02-23T04:50:34.758" v="18252" actId="1076"/>
        <pc:sldMkLst>
          <pc:docMk/>
          <pc:sldMk cId="380327905" sldId="432"/>
        </pc:sldMkLst>
        <pc:spChg chg="add mod">
          <ac:chgData name="Tsemach Mizrachi" userId="85fcc19c-b38c-410f-93a9-519990a4c1f0" providerId="ADAL" clId="{DB6A5D41-9F77-4945-A664-8C83B6A8898B}" dt="2023-02-23T04:50:34.758" v="18252" actId="1076"/>
          <ac:spMkLst>
            <pc:docMk/>
            <pc:sldMk cId="380327905" sldId="432"/>
            <ac:spMk id="3" creationId="{1F746A60-5263-7B83-2451-4E6E96EA06FF}"/>
          </ac:spMkLst>
        </pc:spChg>
        <pc:spChg chg="mod">
          <ac:chgData name="Tsemach Mizrachi" userId="85fcc19c-b38c-410f-93a9-519990a4c1f0" providerId="ADAL" clId="{DB6A5D41-9F77-4945-A664-8C83B6A8898B}" dt="2023-02-23T04:36:24.333" v="17976" actId="3064"/>
          <ac:spMkLst>
            <pc:docMk/>
            <pc:sldMk cId="380327905" sldId="432"/>
            <ac:spMk id="9" creationId="{07EBAF2A-1092-D15C-9B3D-A6B9276792C7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12" creationId="{3D34DE37-22C5-8B58-C407-C261901D07EA}"/>
          </ac:spMkLst>
        </pc:spChg>
        <pc:spChg chg="mod">
          <ac:chgData name="Tsemach Mizrachi" userId="85fcc19c-b38c-410f-93a9-519990a4c1f0" providerId="ADAL" clId="{DB6A5D41-9F77-4945-A664-8C83B6A8898B}" dt="2023-02-23T04:50:30.951" v="18251" actId="1076"/>
          <ac:spMkLst>
            <pc:docMk/>
            <pc:sldMk cId="380327905" sldId="432"/>
            <ac:spMk id="13" creationId="{D0CC12DD-EB96-6633-0A6C-91433D785963}"/>
          </ac:spMkLst>
        </pc:spChg>
        <pc:spChg chg="mod">
          <ac:chgData name="Tsemach Mizrachi" userId="85fcc19c-b38c-410f-93a9-519990a4c1f0" providerId="ADAL" clId="{DB6A5D41-9F77-4945-A664-8C83B6A8898B}" dt="2023-02-23T04:36:29.699" v="17977" actId="3064"/>
          <ac:spMkLst>
            <pc:docMk/>
            <pc:sldMk cId="380327905" sldId="432"/>
            <ac:spMk id="16" creationId="{19CDD899-215A-F1FD-1B85-C7DC1CC9C86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1" creationId="{D7D9A5BE-2BE6-1170-4558-F105170CEA7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4" creationId="{DBB8B7EA-C999-6A64-55E9-BAA2D4485C9C}"/>
          </ac:spMkLst>
        </pc:spChg>
        <pc:spChg chg="add del mod">
          <ac:chgData name="Tsemach Mizrachi" userId="85fcc19c-b38c-410f-93a9-519990a4c1f0" providerId="ADAL" clId="{DB6A5D41-9F77-4945-A664-8C83B6A8898B}" dt="2023-02-23T04:37:04.936" v="17990" actId="1036"/>
          <ac:spMkLst>
            <pc:docMk/>
            <pc:sldMk cId="380327905" sldId="432"/>
            <ac:spMk id="26" creationId="{556ADE02-6EB0-CF7D-E8BD-33C3A62B06D7}"/>
          </ac:spMkLst>
        </pc:spChg>
        <pc:spChg chg="mod">
          <ac:chgData name="Tsemach Mizrachi" userId="85fcc19c-b38c-410f-93a9-519990a4c1f0" providerId="ADAL" clId="{DB6A5D41-9F77-4945-A664-8C83B6A8898B}" dt="2023-02-23T04:50:15.615" v="18249" actId="1035"/>
          <ac:spMkLst>
            <pc:docMk/>
            <pc:sldMk cId="380327905" sldId="432"/>
            <ac:spMk id="27" creationId="{7C12361C-DD43-8528-6F40-CFAA0D2511C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8" creationId="{0DB3B3D3-F050-0DE0-41CD-10E530496E71}"/>
          </ac:spMkLst>
        </pc:spChg>
        <pc:spChg chg="mod">
          <ac:chgData name="Tsemach Mizrachi" userId="85fcc19c-b38c-410f-93a9-519990a4c1f0" providerId="ADAL" clId="{DB6A5D41-9F77-4945-A664-8C83B6A8898B}" dt="2023-02-23T04:36:37.528" v="17978" actId="122"/>
          <ac:spMkLst>
            <pc:docMk/>
            <pc:sldMk cId="380327905" sldId="432"/>
            <ac:spMk id="32" creationId="{79FD24AA-A51B-A12A-AA33-748479990B1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43" creationId="{D5B7CCFA-CA08-AA4C-BEBC-AA59DBBD15B8}"/>
          </ac:spMkLst>
        </pc:s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1" creationId="{C553D401-B20B-3DCF-B1F2-74919F320BB6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2" creationId="{894BC737-76EE-2EC1-FE31-F22A3723DDB9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4" creationId="{487D90E0-9C7E-1584-579F-901464E7471B}"/>
          </ac:grpSpMkLst>
        </pc:grpChg>
        <pc:grpChg chg="add del">
          <ac:chgData name="Tsemach Mizrachi" userId="85fcc19c-b38c-410f-93a9-519990a4c1f0" providerId="ADAL" clId="{DB6A5D41-9F77-4945-A664-8C83B6A8898B}" dt="2023-02-23T04:34:44.001" v="17945" actId="478"/>
          <ac:grpSpMkLst>
            <pc:docMk/>
            <pc:sldMk cId="380327905" sldId="432"/>
            <ac:grpSpMk id="65" creationId="{ED5C1CAC-E074-F0C1-1E37-5A6330E60958}"/>
          </ac:grpSpMkLst>
        </pc:grpChg>
        <pc:grpChg chg="mod">
          <ac:chgData name="Tsemach Mizrachi" userId="85fcc19c-b38c-410f-93a9-519990a4c1f0" providerId="ADAL" clId="{DB6A5D41-9F77-4945-A664-8C83B6A8898B}" dt="2023-02-23T04:50:07.217" v="18233" actId="1035"/>
          <ac:grpSpMkLst>
            <pc:docMk/>
            <pc:sldMk cId="380327905" sldId="432"/>
            <ac:grpSpMk id="67" creationId="{95C00D66-312B-DDE4-9F03-9EC986218287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8" creationId="{3AB55B3C-D92C-DBA7-F045-D125B8A03998}"/>
          </ac:grpSpMkLst>
        </pc:grpChg>
        <pc:cxnChg chg="mod">
          <ac:chgData name="Tsemach Mizrachi" userId="85fcc19c-b38c-410f-93a9-519990a4c1f0" providerId="ADAL" clId="{DB6A5D41-9F77-4945-A664-8C83B6A8898B}" dt="2023-02-23T04:35:46.888" v="17966" actId="1036"/>
          <ac:cxnSpMkLst>
            <pc:docMk/>
            <pc:sldMk cId="380327905" sldId="432"/>
            <ac:cxnSpMk id="11" creationId="{E03AA8AE-D433-5ED0-C054-286A36146D31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22" creationId="{5D0CF1E3-3AC1-0CFF-CB47-AF7E2D967DE7}"/>
          </ac:cxnSpMkLst>
        </pc:cxnChg>
        <pc:cxnChg chg="mod">
          <ac:chgData name="Tsemach Mizrachi" userId="85fcc19c-b38c-410f-93a9-519990a4c1f0" providerId="ADAL" clId="{DB6A5D41-9F77-4945-A664-8C83B6A8898B}" dt="2023-02-23T04:50:15.615" v="18249" actId="1035"/>
          <ac:cxnSpMkLst>
            <pc:docMk/>
            <pc:sldMk cId="380327905" sldId="432"/>
            <ac:cxnSpMk id="25" creationId="{5DF31C98-3996-1351-39ED-9EC600DEF253}"/>
          </ac:cxnSpMkLst>
        </pc:cxnChg>
        <pc:cxnChg chg="mod">
          <ac:chgData name="Tsemach Mizrachi" userId="85fcc19c-b38c-410f-93a9-519990a4c1f0" providerId="ADAL" clId="{DB6A5D41-9F77-4945-A664-8C83B6A8898B}" dt="2023-02-23T04:47:43.959" v="18122" actId="692"/>
          <ac:cxnSpMkLst>
            <pc:docMk/>
            <pc:sldMk cId="380327905" sldId="432"/>
            <ac:cxnSpMk id="46" creationId="{2FB326DD-3ABF-37CB-EAA4-3315D77A03C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0" creationId="{9A17FAB2-F6C0-77C9-3152-FE993DE4E01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5" creationId="{95B08F65-C28C-DC75-3B05-CF3C7080C19C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7" creationId="{50B74CF8-55A8-FE37-DA78-CBF35749BE4F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70" creationId="{8CDB4B2E-017B-F186-C66D-8E13E0B10F6B}"/>
          </ac:cxnSpMkLst>
        </pc:cxnChg>
      </pc:sldChg>
    </pc:docChg>
  </pc:docChgLst>
  <pc:docChgLst>
    <pc:chgData name="Tsemach Mizrachi" userId="85fcc19c-b38c-410f-93a9-519990a4c1f0" providerId="ADAL" clId="{F7301F52-2653-4F42-8206-85DD798665E7}"/>
    <pc:docChg chg="undo redo custSel addSld delSld modSld sldOrd">
      <pc:chgData name="Tsemach Mizrachi" userId="85fcc19c-b38c-410f-93a9-519990a4c1f0" providerId="ADAL" clId="{F7301F52-2653-4F42-8206-85DD798665E7}" dt="2023-04-10T19:51:17.387" v="9962" actId="1076"/>
      <pc:docMkLst>
        <pc:docMk/>
      </pc:docMkLst>
      <pc:sldChg chg="del">
        <pc:chgData name="Tsemach Mizrachi" userId="85fcc19c-b38c-410f-93a9-519990a4c1f0" providerId="ADAL" clId="{F7301F52-2653-4F42-8206-85DD798665E7}" dt="2023-03-16T06:32:17.327" v="906" actId="47"/>
        <pc:sldMkLst>
          <pc:docMk/>
          <pc:sldMk cId="2214135336" sldId="265"/>
        </pc:sldMkLst>
      </pc:sldChg>
      <pc:sldChg chg="del">
        <pc:chgData name="Tsemach Mizrachi" userId="85fcc19c-b38c-410f-93a9-519990a4c1f0" providerId="ADAL" clId="{F7301F52-2653-4F42-8206-85DD798665E7}" dt="2023-03-16T06:32:14.252" v="905" actId="47"/>
        <pc:sldMkLst>
          <pc:docMk/>
          <pc:sldMk cId="1524929771" sldId="272"/>
        </pc:sldMkLst>
      </pc:sldChg>
      <pc:sldChg chg="del">
        <pc:chgData name="Tsemach Mizrachi" userId="85fcc19c-b38c-410f-93a9-519990a4c1f0" providerId="ADAL" clId="{F7301F52-2653-4F42-8206-85DD798665E7}" dt="2023-03-15T20:23:52.150" v="2" actId="47"/>
        <pc:sldMkLst>
          <pc:docMk/>
          <pc:sldMk cId="4178383722" sldId="318"/>
        </pc:sldMkLst>
      </pc:sldChg>
      <pc:sldChg chg="del">
        <pc:chgData name="Tsemach Mizrachi" userId="85fcc19c-b38c-410f-93a9-519990a4c1f0" providerId="ADAL" clId="{F7301F52-2653-4F42-8206-85DD798665E7}" dt="2023-03-15T20:23:49.612" v="1" actId="47"/>
        <pc:sldMkLst>
          <pc:docMk/>
          <pc:sldMk cId="1517216464" sldId="320"/>
        </pc:sldMkLst>
      </pc:sldChg>
      <pc:sldChg chg="del">
        <pc:chgData name="Tsemach Mizrachi" userId="85fcc19c-b38c-410f-93a9-519990a4c1f0" providerId="ADAL" clId="{F7301F52-2653-4F42-8206-85DD798665E7}" dt="2023-03-15T20:23:47.902" v="0" actId="47"/>
        <pc:sldMkLst>
          <pc:docMk/>
          <pc:sldMk cId="2721666870" sldId="397"/>
        </pc:sldMkLst>
      </pc:sldChg>
      <pc:sldChg chg="addSp modSp add mod ord">
        <pc:chgData name="Tsemach Mizrachi" userId="85fcc19c-b38c-410f-93a9-519990a4c1f0" providerId="ADAL" clId="{F7301F52-2653-4F42-8206-85DD798665E7}" dt="2023-03-15T20:29:32.220" v="58" actId="20577"/>
        <pc:sldMkLst>
          <pc:docMk/>
          <pc:sldMk cId="1837171504" sldId="433"/>
        </pc:sldMkLst>
        <pc:spChg chg="mod">
          <ac:chgData name="Tsemach Mizrachi" userId="85fcc19c-b38c-410f-93a9-519990a4c1f0" providerId="ADAL" clId="{F7301F52-2653-4F42-8206-85DD798665E7}" dt="2023-03-15T20:28:04.496" v="51" actId="403"/>
          <ac:spMkLst>
            <pc:docMk/>
            <pc:sldMk cId="1837171504" sldId="433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5T20:27:52.089" v="47" actId="1076"/>
          <ac:spMkLst>
            <pc:docMk/>
            <pc:sldMk cId="1837171504" sldId="433"/>
            <ac:spMk id="3" creationId="{23C36433-0EED-4BEC-B98A-20BF1A44A9E2}"/>
          </ac:spMkLst>
        </pc:spChg>
        <pc:spChg chg="add mod">
          <ac:chgData name="Tsemach Mizrachi" userId="85fcc19c-b38c-410f-93a9-519990a4c1f0" providerId="ADAL" clId="{F7301F52-2653-4F42-8206-85DD798665E7}" dt="2023-03-15T20:29:32.220" v="58" actId="20577"/>
          <ac:spMkLst>
            <pc:docMk/>
            <pc:sldMk cId="1837171504" sldId="433"/>
            <ac:spMk id="4" creationId="{3961A5DC-BD1D-45F1-8B8F-9AE5B5385DFA}"/>
          </ac:spMkLst>
        </pc:spChg>
      </pc:sldChg>
      <pc:sldChg chg="addSp delSp modSp add mod ord">
        <pc:chgData name="Tsemach Mizrachi" userId="85fcc19c-b38c-410f-93a9-519990a4c1f0" providerId="ADAL" clId="{F7301F52-2653-4F42-8206-85DD798665E7}" dt="2023-03-15T20:38:05.979" v="216" actId="1076"/>
        <pc:sldMkLst>
          <pc:docMk/>
          <pc:sldMk cId="479060525" sldId="434"/>
        </pc:sldMkLst>
        <pc:spChg chg="mod">
          <ac:chgData name="Tsemach Mizrachi" userId="85fcc19c-b38c-410f-93a9-519990a4c1f0" providerId="ADAL" clId="{F7301F52-2653-4F42-8206-85DD798665E7}" dt="2023-03-15T20:29:20.814" v="57"/>
          <ac:spMkLst>
            <pc:docMk/>
            <pc:sldMk cId="479060525" sldId="43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33:34.533" v="202" actId="20577"/>
          <ac:spMkLst>
            <pc:docMk/>
            <pc:sldMk cId="479060525" sldId="43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5T20:31:54.953" v="162"/>
          <ac:spMkLst>
            <pc:docMk/>
            <pc:sldMk cId="479060525" sldId="434"/>
            <ac:spMk id="5" creationId="{A0BF2682-602C-C637-DC0E-AE571F71FA39}"/>
          </ac:spMkLst>
        </pc:spChg>
        <pc:spChg chg="add del">
          <ac:chgData name="Tsemach Mizrachi" userId="85fcc19c-b38c-410f-93a9-519990a4c1f0" providerId="ADAL" clId="{F7301F52-2653-4F42-8206-85DD798665E7}" dt="2023-03-15T20:32:48.307" v="166"/>
          <ac:spMkLst>
            <pc:docMk/>
            <pc:sldMk cId="479060525" sldId="434"/>
            <ac:spMk id="7" creationId="{BF28D5BA-8B72-1B38-2399-9DF0D109E9B9}"/>
          </ac:spMkLst>
        </pc:spChg>
        <pc:spChg chg="add mod">
          <ac:chgData name="Tsemach Mizrachi" userId="85fcc19c-b38c-410f-93a9-519990a4c1f0" providerId="ADAL" clId="{F7301F52-2653-4F42-8206-85DD798665E7}" dt="2023-03-15T20:38:05.979" v="216" actId="1076"/>
          <ac:spMkLst>
            <pc:docMk/>
            <pc:sldMk cId="479060525" sldId="434"/>
            <ac:spMk id="8" creationId="{CED05A6B-508F-3AAA-312D-7946ECB5C7DC}"/>
          </ac:spMkLst>
        </pc:spChg>
        <pc:grpChg chg="add mod">
          <ac:chgData name="Tsemach Mizrachi" userId="85fcc19c-b38c-410f-93a9-519990a4c1f0" providerId="ADAL" clId="{F7301F52-2653-4F42-8206-85DD798665E7}" dt="2023-03-15T20:33:46.531" v="203" actId="1076"/>
          <ac:grpSpMkLst>
            <pc:docMk/>
            <pc:sldMk cId="479060525" sldId="434"/>
            <ac:grpSpMk id="4" creationId="{48E886AA-D462-E6A7-DE57-523A2B622275}"/>
          </ac:grpSpMkLst>
        </pc:grpChg>
        <pc:picChg chg="mod">
          <ac:chgData name="Tsemach Mizrachi" userId="85fcc19c-b38c-410f-93a9-519990a4c1f0" providerId="ADAL" clId="{F7301F52-2653-4F42-8206-85DD798665E7}" dt="2023-03-15T20:31:54.953" v="162"/>
          <ac:picMkLst>
            <pc:docMk/>
            <pc:sldMk cId="479060525" sldId="434"/>
            <ac:picMk id="6" creationId="{D1FD2997-083E-A4E0-DFB7-3F1874209C32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21T07:21:19.912" v="8717" actId="1076"/>
        <pc:sldMkLst>
          <pc:docMk/>
          <pc:sldMk cId="921705738" sldId="435"/>
        </pc:sldMkLst>
        <pc:spChg chg="mod">
          <ac:chgData name="Tsemach Mizrachi" userId="85fcc19c-b38c-410f-93a9-519990a4c1f0" providerId="ADAL" clId="{F7301F52-2653-4F42-8206-85DD798665E7}" dt="2023-03-15T20:38:44.556" v="226"/>
          <ac:spMkLst>
            <pc:docMk/>
            <pc:sldMk cId="921705738" sldId="435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21T07:21:15.646" v="8716" actId="948"/>
          <ac:spMkLst>
            <pc:docMk/>
            <pc:sldMk cId="921705738" sldId="435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21T07:21:19.912" v="8717" actId="1076"/>
          <ac:spMkLst>
            <pc:docMk/>
            <pc:sldMk cId="921705738" sldId="435"/>
            <ac:spMk id="7" creationId="{08224AE2-6E4E-C20A-F543-5A1889875870}"/>
          </ac:spMkLst>
        </pc:spChg>
        <pc:spChg chg="del">
          <ac:chgData name="Tsemach Mizrachi" userId="85fcc19c-b38c-410f-93a9-519990a4c1f0" providerId="ADAL" clId="{F7301F52-2653-4F42-8206-85DD798665E7}" dt="2023-03-15T20:38:49.840" v="227" actId="478"/>
          <ac:spMkLst>
            <pc:docMk/>
            <pc:sldMk cId="921705738" sldId="435"/>
            <ac:spMk id="8" creationId="{CED05A6B-508F-3AAA-312D-7946ECB5C7DC}"/>
          </ac:spMkLst>
        </pc:spChg>
        <pc:grpChg chg="del">
          <ac:chgData name="Tsemach Mizrachi" userId="85fcc19c-b38c-410f-93a9-519990a4c1f0" providerId="ADAL" clId="{F7301F52-2653-4F42-8206-85DD798665E7}" dt="2023-03-15T20:38:50.657" v="228" actId="478"/>
          <ac:grpSpMkLst>
            <pc:docMk/>
            <pc:sldMk cId="921705738" sldId="435"/>
            <ac:grpSpMk id="4" creationId="{48E886AA-D462-E6A7-DE57-523A2B622275}"/>
          </ac:grpSpMkLst>
        </pc:grpChg>
      </pc:sldChg>
      <pc:sldChg chg="addSp delSp modSp add mod">
        <pc:chgData name="Tsemach Mizrachi" userId="85fcc19c-b38c-410f-93a9-519990a4c1f0" providerId="ADAL" clId="{F7301F52-2653-4F42-8206-85DD798665E7}" dt="2023-03-15T20:55:56.818" v="601" actId="1076"/>
        <pc:sldMkLst>
          <pc:docMk/>
          <pc:sldMk cId="1549520361" sldId="436"/>
        </pc:sldMkLst>
        <pc:spChg chg="mod">
          <ac:chgData name="Tsemach Mizrachi" userId="85fcc19c-b38c-410f-93a9-519990a4c1f0" providerId="ADAL" clId="{F7301F52-2653-4F42-8206-85DD798665E7}" dt="2023-03-15T20:52:32.176" v="559" actId="20577"/>
          <ac:spMkLst>
            <pc:docMk/>
            <pc:sldMk cId="1549520361" sldId="436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5:44.897" v="599" actId="20577"/>
          <ac:spMkLst>
            <pc:docMk/>
            <pc:sldMk cId="1549520361" sldId="436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5T20:52:56.045" v="565" actId="478"/>
          <ac:spMkLst>
            <pc:docMk/>
            <pc:sldMk cId="1549520361" sldId="436"/>
            <ac:spMk id="7" creationId="{08224AE2-6E4E-C20A-F543-5A1889875870}"/>
          </ac:spMkLst>
        </pc:spChg>
        <pc:picChg chg="add mod">
          <ac:chgData name="Tsemach Mizrachi" userId="85fcc19c-b38c-410f-93a9-519990a4c1f0" providerId="ADAL" clId="{F7301F52-2653-4F42-8206-85DD798665E7}" dt="2023-03-15T20:55:56.818" v="601" actId="1076"/>
          <ac:picMkLst>
            <pc:docMk/>
            <pc:sldMk cId="1549520361" sldId="436"/>
            <ac:picMk id="2050" creationId="{2CAFDD35-A054-E423-2926-47A8944F05D0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21T07:22:32.605" v="8719" actId="114"/>
        <pc:sldMkLst>
          <pc:docMk/>
          <pc:sldMk cId="4038767074" sldId="437"/>
        </pc:sldMkLst>
        <pc:spChg chg="mod">
          <ac:chgData name="Tsemach Mizrachi" userId="85fcc19c-b38c-410f-93a9-519990a4c1f0" providerId="ADAL" clId="{F7301F52-2653-4F42-8206-85DD798665E7}" dt="2023-03-16T06:32:29.490" v="921" actId="20577"/>
          <ac:spMkLst>
            <pc:docMk/>
            <pc:sldMk cId="4038767074" sldId="43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21T07:22:32.605" v="8719" actId="114"/>
          <ac:spMkLst>
            <pc:docMk/>
            <pc:sldMk cId="4038767074" sldId="437"/>
            <ac:spMk id="3" creationId="{B6577DE9-5F4B-414D-62FA-65860E1A8650}"/>
          </ac:spMkLst>
        </pc:spChg>
        <pc:spChg chg="del mod topLvl">
          <ac:chgData name="Tsemach Mizrachi" userId="85fcc19c-b38c-410f-93a9-519990a4c1f0" providerId="ADAL" clId="{F7301F52-2653-4F42-8206-85DD798665E7}" dt="2023-03-16T06:21:09.803" v="677" actId="478"/>
          <ac:spMkLst>
            <pc:docMk/>
            <pc:sldMk cId="4038767074" sldId="437"/>
            <ac:spMk id="5" creationId="{66A09EAC-83C9-E077-3AD3-E9520037E6FE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8" creationId="{117C6699-F719-34AB-064F-2C667B53D767}"/>
          </ac:spMkLst>
        </pc:spChg>
        <pc:spChg chg="del mod topLvl">
          <ac:chgData name="Tsemach Mizrachi" userId="85fcc19c-b38c-410f-93a9-519990a4c1f0" providerId="ADAL" clId="{F7301F52-2653-4F42-8206-85DD798665E7}" dt="2023-03-16T06:20:58.957" v="670" actId="478"/>
          <ac:spMkLst>
            <pc:docMk/>
            <pc:sldMk cId="4038767074" sldId="437"/>
            <ac:spMk id="10" creationId="{FF87601F-BB84-90C7-ED14-3B71D2CE0C8D}"/>
          </ac:spMkLst>
        </pc:spChg>
        <pc:spChg chg="del mod">
          <ac:chgData name="Tsemach Mizrachi" userId="85fcc19c-b38c-410f-93a9-519990a4c1f0" providerId="ADAL" clId="{F7301F52-2653-4F42-8206-85DD798665E7}" dt="2023-03-16T06:20:20.473" v="659" actId="478"/>
          <ac:spMkLst>
            <pc:docMk/>
            <pc:sldMk cId="4038767074" sldId="437"/>
            <ac:spMk id="16" creationId="{C8B4D6C6-1E8F-3C75-0887-DD4EE87F766D}"/>
          </ac:spMkLst>
        </pc:spChg>
        <pc:spChg chg="del mod topLvl">
          <ac:chgData name="Tsemach Mizrachi" userId="85fcc19c-b38c-410f-93a9-519990a4c1f0" providerId="ADAL" clId="{F7301F52-2653-4F42-8206-85DD798665E7}" dt="2023-03-16T06:20:55.249" v="668" actId="478"/>
          <ac:spMkLst>
            <pc:docMk/>
            <pc:sldMk cId="4038767074" sldId="437"/>
            <ac:spMk id="17" creationId="{DDE4DBBB-94D3-78CF-DD3B-8181BEACDC59}"/>
          </ac:spMkLst>
        </pc:spChg>
        <pc:spChg chg="del mod">
          <ac:chgData name="Tsemach Mizrachi" userId="85fcc19c-b38c-410f-93a9-519990a4c1f0" providerId="ADAL" clId="{F7301F52-2653-4F42-8206-85DD798665E7}" dt="2023-03-16T06:20:31.178" v="662" actId="478"/>
          <ac:spMkLst>
            <pc:docMk/>
            <pc:sldMk cId="4038767074" sldId="437"/>
            <ac:spMk id="19" creationId="{FB4AC529-7861-4695-EF83-753676DAD4CB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1" creationId="{9E6A98D1-0719-615E-28DF-362F4B3D9BA5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2" creationId="{F71B6BA6-2A25-5164-E1BB-5DF047006603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3" creationId="{0D289649-28D5-6735-D690-6B77A7F369E8}"/>
          </ac:spMkLst>
        </pc:spChg>
        <pc:spChg chg="add mod">
          <ac:chgData name="Tsemach Mizrachi" userId="85fcc19c-b38c-410f-93a9-519990a4c1f0" providerId="ADAL" clId="{F7301F52-2653-4F42-8206-85DD798665E7}" dt="2023-03-20T07:25:44.790" v="7540" actId="6549"/>
          <ac:spMkLst>
            <pc:docMk/>
            <pc:sldMk cId="4038767074" sldId="437"/>
            <ac:spMk id="47" creationId="{44A7DEC5-5E44-E162-23CC-22F023D9D862}"/>
          </ac:spMkLst>
        </pc:spChg>
        <pc:spChg chg="add mod">
          <ac:chgData name="Tsemach Mizrachi" userId="85fcc19c-b38c-410f-93a9-519990a4c1f0" providerId="ADAL" clId="{F7301F52-2653-4F42-8206-85DD798665E7}" dt="2023-03-16T06:30:37.312" v="902" actId="1035"/>
          <ac:spMkLst>
            <pc:docMk/>
            <pc:sldMk cId="4038767074" sldId="437"/>
            <ac:spMk id="48" creationId="{F9B4E99A-A605-DE40-6624-C790C4BD6D22}"/>
          </ac:spMkLst>
        </pc:spChg>
        <pc:spChg chg="add mod">
          <ac:chgData name="Tsemach Mizrachi" userId="85fcc19c-b38c-410f-93a9-519990a4c1f0" providerId="ADAL" clId="{F7301F52-2653-4F42-8206-85DD798665E7}" dt="2023-03-16T06:30:25.733" v="893" actId="164"/>
          <ac:spMkLst>
            <pc:docMk/>
            <pc:sldMk cId="4038767074" sldId="437"/>
            <ac:spMk id="49" creationId="{03E825BA-B07C-F5D4-EC95-353E5D5DF7E1}"/>
          </ac:spMkLst>
        </pc:spChg>
        <pc:spChg chg="add mod">
          <ac:chgData name="Tsemach Mizrachi" userId="85fcc19c-b38c-410f-93a9-519990a4c1f0" providerId="ADAL" clId="{F7301F52-2653-4F42-8206-85DD798665E7}" dt="2023-03-16T06:30:28.806" v="896" actId="1035"/>
          <ac:spMkLst>
            <pc:docMk/>
            <pc:sldMk cId="4038767074" sldId="437"/>
            <ac:spMk id="50" creationId="{3E19F210-F744-6B74-9DD2-F7D0A77A8C84}"/>
          </ac:spMkLst>
        </pc:spChg>
        <pc:grpChg chg="add del mod">
          <ac:chgData name="Tsemach Mizrachi" userId="85fcc19c-b38c-410f-93a9-519990a4c1f0" providerId="ADAL" clId="{F7301F52-2653-4F42-8206-85DD798665E7}" dt="2023-03-16T06:19:58.088" v="654" actId="165"/>
          <ac:grpSpMkLst>
            <pc:docMk/>
            <pc:sldMk cId="4038767074" sldId="437"/>
            <ac:grpSpMk id="4" creationId="{DF0BC4F1-50DC-C95D-931A-7E66E97AD18B}"/>
          </ac:grpSpMkLst>
        </pc:grpChg>
        <pc:grpChg chg="del mod topLvl">
          <ac:chgData name="Tsemach Mizrachi" userId="85fcc19c-b38c-410f-93a9-519990a4c1f0" providerId="ADAL" clId="{F7301F52-2653-4F42-8206-85DD798665E7}" dt="2023-03-16T06:20:06.185" v="655" actId="165"/>
          <ac:grpSpMkLst>
            <pc:docMk/>
            <pc:sldMk cId="4038767074" sldId="437"/>
            <ac:grpSpMk id="7" creationId="{20616CED-A890-E27E-2F8C-625A41EFEFB9}"/>
          </ac:grpSpMkLst>
        </pc:grpChg>
        <pc:grpChg chg="del mod topLvl">
          <ac:chgData name="Tsemach Mizrachi" userId="85fcc19c-b38c-410f-93a9-519990a4c1f0" providerId="ADAL" clId="{F7301F52-2653-4F42-8206-85DD798665E7}" dt="2023-03-16T06:20:10.096" v="656" actId="165"/>
          <ac:grpSpMkLst>
            <pc:docMk/>
            <pc:sldMk cId="4038767074" sldId="437"/>
            <ac:grpSpMk id="9" creationId="{6F0D6EB8-C567-201B-D863-C56483D6C89F}"/>
          </ac:grpSpMkLst>
        </pc:grpChg>
        <pc:grpChg chg="del mod topLvl">
          <ac:chgData name="Tsemach Mizrachi" userId="85fcc19c-b38c-410f-93a9-519990a4c1f0" providerId="ADAL" clId="{F7301F52-2653-4F42-8206-85DD798665E7}" dt="2023-03-16T06:20:27.756" v="661" actId="165"/>
          <ac:grpSpMkLst>
            <pc:docMk/>
            <pc:sldMk cId="4038767074" sldId="437"/>
            <ac:grpSpMk id="11" creationId="{87312773-57F6-04D7-357D-82DA5E51AF57}"/>
          </ac:grpSpMkLst>
        </pc:grpChg>
        <pc:grpChg chg="del mod topLvl">
          <ac:chgData name="Tsemach Mizrachi" userId="85fcc19c-b38c-410f-93a9-519990a4c1f0" providerId="ADAL" clId="{F7301F52-2653-4F42-8206-85DD798665E7}" dt="2023-03-16T06:20:36.323" v="663" actId="165"/>
          <ac:grpSpMkLst>
            <pc:docMk/>
            <pc:sldMk cId="4038767074" sldId="437"/>
            <ac:grpSpMk id="13" creationId="{5871DB9D-7C2A-ACDD-1E16-7EDF601D70BB}"/>
          </ac:grpSpMkLst>
        </pc:grpChg>
        <pc:grpChg chg="del mod topLvl">
          <ac:chgData name="Tsemach Mizrachi" userId="85fcc19c-b38c-410f-93a9-519990a4c1f0" providerId="ADAL" clId="{F7301F52-2653-4F42-8206-85DD798665E7}" dt="2023-03-16T06:20:45.999" v="664" actId="165"/>
          <ac:grpSpMkLst>
            <pc:docMk/>
            <pc:sldMk cId="4038767074" sldId="437"/>
            <ac:grpSpMk id="15" creationId="{0BD3710B-6F31-B000-604F-CA98FCBC8672}"/>
          </ac:grpSpMkLst>
        </pc:grpChg>
        <pc:grpChg chg="add mod">
          <ac:chgData name="Tsemach Mizrachi" userId="85fcc19c-b38c-410f-93a9-519990a4c1f0" providerId="ADAL" clId="{F7301F52-2653-4F42-8206-85DD798665E7}" dt="2023-03-16T06:26:24.677" v="786" actId="1076"/>
          <ac:grpSpMkLst>
            <pc:docMk/>
            <pc:sldMk cId="4038767074" sldId="437"/>
            <ac:grpSpMk id="45" creationId="{B771575E-FAFC-1588-FCC4-58E7170E5855}"/>
          </ac:grpSpMkLst>
        </pc:grpChg>
        <pc:grpChg chg="add mod">
          <ac:chgData name="Tsemach Mizrachi" userId="85fcc19c-b38c-410f-93a9-519990a4c1f0" providerId="ADAL" clId="{F7301F52-2653-4F42-8206-85DD798665E7}" dt="2023-03-16T06:30:25.733" v="893" actId="164"/>
          <ac:grpSpMkLst>
            <pc:docMk/>
            <pc:sldMk cId="4038767074" sldId="437"/>
            <ac:grpSpMk id="51" creationId="{3AB6DC5D-12D7-8087-7CAF-078444451309}"/>
          </ac:grpSpMkLst>
        </pc:grpChg>
        <pc:picChg chg="del">
          <ac:chgData name="Tsemach Mizrachi" userId="85fcc19c-b38c-410f-93a9-519990a4c1f0" providerId="ADAL" clId="{F7301F52-2653-4F42-8206-85DD798665E7}" dt="2023-03-15T20:56:40.762" v="607" actId="478"/>
          <ac:picMkLst>
            <pc:docMk/>
            <pc:sldMk cId="4038767074" sldId="437"/>
            <ac:picMk id="2050" creationId="{2CAFDD35-A054-E423-2926-47A8944F05D0}"/>
          </ac:picMkLst>
        </pc:picChg>
        <pc:cxnChg chg="del mod topLvl">
          <ac:chgData name="Tsemach Mizrachi" userId="85fcc19c-b38c-410f-93a9-519990a4c1f0" providerId="ADAL" clId="{F7301F52-2653-4F42-8206-85DD798665E7}" dt="2023-03-16T06:21:17.833" v="683" actId="478"/>
          <ac:cxnSpMkLst>
            <pc:docMk/>
            <pc:sldMk cId="4038767074" sldId="437"/>
            <ac:cxnSpMk id="6" creationId="{3D47DCAC-42ED-FB4B-0A9F-4A0694D6B9FF}"/>
          </ac:cxnSpMkLst>
        </pc:cxnChg>
        <pc:cxnChg chg="del mod topLvl">
          <ac:chgData name="Tsemach Mizrachi" userId="85fcc19c-b38c-410f-93a9-519990a4c1f0" providerId="ADAL" clId="{F7301F52-2653-4F42-8206-85DD798665E7}" dt="2023-03-16T06:21:01.466" v="672" actId="478"/>
          <ac:cxnSpMkLst>
            <pc:docMk/>
            <pc:sldMk cId="4038767074" sldId="437"/>
            <ac:cxnSpMk id="12" creationId="{F2F6EAFB-E790-C68D-A1B8-A4DA60DF98C7}"/>
          </ac:cxnSpMkLst>
        </pc:cxnChg>
        <pc:cxnChg chg="del mod topLvl">
          <ac:chgData name="Tsemach Mizrachi" userId="85fcc19c-b38c-410f-93a9-519990a4c1f0" providerId="ADAL" clId="{F7301F52-2653-4F42-8206-85DD798665E7}" dt="2023-03-16T06:21:00.118" v="671" actId="478"/>
          <ac:cxnSpMkLst>
            <pc:docMk/>
            <pc:sldMk cId="4038767074" sldId="437"/>
            <ac:cxnSpMk id="14" creationId="{CE736A59-FC3C-D63F-729D-6E1FF30DF1F3}"/>
          </ac:cxnSpMkLst>
        </pc:cxnChg>
        <pc:cxnChg chg="del mod">
          <ac:chgData name="Tsemach Mizrachi" userId="85fcc19c-b38c-410f-93a9-519990a4c1f0" providerId="ADAL" clId="{F7301F52-2653-4F42-8206-85DD798665E7}" dt="2023-03-16T06:20:14.864" v="657" actId="478"/>
          <ac:cxnSpMkLst>
            <pc:docMk/>
            <pc:sldMk cId="4038767074" sldId="437"/>
            <ac:cxnSpMk id="18" creationId="{75219312-A33B-B74E-3AE7-46F389BFB8E8}"/>
          </ac:cxnSpMkLst>
        </pc:cxnChg>
        <pc:cxnChg chg="del mod topLvl">
          <ac:chgData name="Tsemach Mizrachi" userId="85fcc19c-b38c-410f-93a9-519990a4c1f0" providerId="ADAL" clId="{F7301F52-2653-4F42-8206-85DD798665E7}" dt="2023-03-16T06:21:02.938" v="673" actId="478"/>
          <ac:cxnSpMkLst>
            <pc:docMk/>
            <pc:sldMk cId="4038767074" sldId="437"/>
            <ac:cxnSpMk id="20" creationId="{890535D0-08AD-E40B-490D-F611533A723E}"/>
          </ac:cxnSpMkLst>
        </pc:cxnChg>
        <pc:cxnChg chg="del mod topLvl">
          <ac:chgData name="Tsemach Mizrachi" userId="85fcc19c-b38c-410f-93a9-519990a4c1f0" providerId="ADAL" clId="{F7301F52-2653-4F42-8206-85DD798665E7}" dt="2023-03-16T06:21:04.857" v="675" actId="478"/>
          <ac:cxnSpMkLst>
            <pc:docMk/>
            <pc:sldMk cId="4038767074" sldId="437"/>
            <ac:cxnSpMk id="24" creationId="{621A23E0-AC98-4454-D438-638D2972A460}"/>
          </ac:cxnSpMkLst>
        </pc:cxnChg>
        <pc:cxnChg chg="del mod topLvl">
          <ac:chgData name="Tsemach Mizrachi" userId="85fcc19c-b38c-410f-93a9-519990a4c1f0" providerId="ADAL" clId="{F7301F52-2653-4F42-8206-85DD798665E7}" dt="2023-03-16T06:20:52.949" v="667" actId="478"/>
          <ac:cxnSpMkLst>
            <pc:docMk/>
            <pc:sldMk cId="4038767074" sldId="437"/>
            <ac:cxnSpMk id="25" creationId="{5B8B3F2E-CB99-C513-2E88-5241717E0DD3}"/>
          </ac:cxnSpMkLst>
        </pc:cxnChg>
        <pc:cxnChg chg="del mod topLvl">
          <ac:chgData name="Tsemach Mizrachi" userId="85fcc19c-b38c-410f-93a9-519990a4c1f0" providerId="ADAL" clId="{F7301F52-2653-4F42-8206-85DD798665E7}" dt="2023-03-16T06:21:05.890" v="676" actId="478"/>
          <ac:cxnSpMkLst>
            <pc:docMk/>
            <pc:sldMk cId="4038767074" sldId="437"/>
            <ac:cxnSpMk id="26" creationId="{0432FFC5-1DC4-E7FC-BF7D-4D5632EF9B53}"/>
          </ac:cxnSpMkLst>
        </pc:cxnChg>
        <pc:cxnChg chg="del mod topLvl">
          <ac:chgData name="Tsemach Mizrachi" userId="85fcc19c-b38c-410f-93a9-519990a4c1f0" providerId="ADAL" clId="{F7301F52-2653-4F42-8206-85DD798665E7}" dt="2023-03-16T06:21:03.873" v="674" actId="478"/>
          <ac:cxnSpMkLst>
            <pc:docMk/>
            <pc:sldMk cId="4038767074" sldId="437"/>
            <ac:cxnSpMk id="27" creationId="{0E849760-C4BA-59F0-1FC2-52ED10DF378D}"/>
          </ac:cxnSpMkLst>
        </pc:cxnChg>
        <pc:cxnChg chg="del mod">
          <ac:chgData name="Tsemach Mizrachi" userId="85fcc19c-b38c-410f-93a9-519990a4c1f0" providerId="ADAL" clId="{F7301F52-2653-4F42-8206-85DD798665E7}" dt="2023-03-16T06:20:18.201" v="658" actId="478"/>
          <ac:cxnSpMkLst>
            <pc:docMk/>
            <pc:sldMk cId="4038767074" sldId="437"/>
            <ac:cxnSpMk id="28" creationId="{2BCF0A10-1EB3-2183-98D1-FF8E68C315CD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29" creationId="{FB65EE34-DB20-09FE-0AFA-1B86A1319E67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0" creationId="{8C368065-9106-9936-498E-78FFCE10E566}"/>
          </ac:cxnSpMkLst>
        </pc:cxnChg>
        <pc:cxnChg chg="add del 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1" creationId="{8C135951-55C3-E63D-A72F-0E03E0060F59}"/>
          </ac:cxnSpMkLst>
        </pc:cxnChg>
      </pc:sldChg>
      <pc:sldChg chg="addSp delSp modSp add mod">
        <pc:chgData name="Tsemach Mizrachi" userId="85fcc19c-b38c-410f-93a9-519990a4c1f0" providerId="ADAL" clId="{F7301F52-2653-4F42-8206-85DD798665E7}" dt="2023-03-16T06:50:47.964" v="1341" actId="1076"/>
        <pc:sldMkLst>
          <pc:docMk/>
          <pc:sldMk cId="1143690472" sldId="438"/>
        </pc:sldMkLst>
        <pc:spChg chg="mod">
          <ac:chgData name="Tsemach Mizrachi" userId="85fcc19c-b38c-410f-93a9-519990a4c1f0" providerId="ADAL" clId="{F7301F52-2653-4F42-8206-85DD798665E7}" dt="2023-03-16T06:32:47.485" v="936" actId="20577"/>
          <ac:spMkLst>
            <pc:docMk/>
            <pc:sldMk cId="1143690472" sldId="438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49:02.764" v="1324" actId="14100"/>
          <ac:spMkLst>
            <pc:docMk/>
            <pc:sldMk cId="1143690472" sldId="438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6T06:35:27.692" v="1010" actId="20577"/>
          <ac:spMkLst>
            <pc:docMk/>
            <pc:sldMk cId="1143690472" sldId="438"/>
            <ac:spMk id="4" creationId="{7CA4CB9F-3091-F586-06DA-44B130DB3FC8}"/>
          </ac:spMkLst>
        </pc:spChg>
        <pc:spChg chg="add mod">
          <ac:chgData name="Tsemach Mizrachi" userId="85fcc19c-b38c-410f-93a9-519990a4c1f0" providerId="ADAL" clId="{F7301F52-2653-4F42-8206-85DD798665E7}" dt="2023-03-16T06:38:55.765" v="1077" actId="20577"/>
          <ac:spMkLst>
            <pc:docMk/>
            <pc:sldMk cId="1143690472" sldId="438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06:41:30.603" v="1106" actId="1076"/>
          <ac:spMkLst>
            <pc:docMk/>
            <pc:sldMk cId="1143690472" sldId="438"/>
            <ac:spMk id="6" creationId="{391A2944-FF6D-921E-AEED-AD4938EA31FF}"/>
          </ac:spMkLst>
        </pc:spChg>
        <pc:spChg chg="add mod">
          <ac:chgData name="Tsemach Mizrachi" userId="85fcc19c-b38c-410f-93a9-519990a4c1f0" providerId="ADAL" clId="{F7301F52-2653-4F42-8206-85DD798665E7}" dt="2023-03-16T06:48:17.200" v="1317" actId="1035"/>
          <ac:spMkLst>
            <pc:docMk/>
            <pc:sldMk cId="1143690472" sldId="438"/>
            <ac:spMk id="7" creationId="{809FB6D0-91D0-8E4E-2D02-FA466F0579B7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8" creationId="{117C6699-F719-34AB-064F-2C667B53D767}"/>
          </ac:spMkLst>
        </pc:spChg>
        <pc:spChg chg="add del mod">
          <ac:chgData name="Tsemach Mizrachi" userId="85fcc19c-b38c-410f-93a9-519990a4c1f0" providerId="ADAL" clId="{F7301F52-2653-4F42-8206-85DD798665E7}" dt="2023-03-16T06:45:21.156" v="1265"/>
          <ac:spMkLst>
            <pc:docMk/>
            <pc:sldMk cId="1143690472" sldId="438"/>
            <ac:spMk id="9" creationId="{82C0D10A-568B-2975-9630-A7B904E23AFC}"/>
          </ac:spMkLst>
        </pc:spChg>
        <pc:spChg chg="add del mod">
          <ac:chgData name="Tsemach Mizrachi" userId="85fcc19c-b38c-410f-93a9-519990a4c1f0" providerId="ADAL" clId="{F7301F52-2653-4F42-8206-85DD798665E7}" dt="2023-03-16T06:46:18.362" v="1284"/>
          <ac:spMkLst>
            <pc:docMk/>
            <pc:sldMk cId="1143690472" sldId="438"/>
            <ac:spMk id="10" creationId="{878DE74E-C2FC-1F59-67B3-E74736947B43}"/>
          </ac:spMkLst>
        </pc:spChg>
        <pc:spChg chg="add mod">
          <ac:chgData name="Tsemach Mizrachi" userId="85fcc19c-b38c-410f-93a9-519990a4c1f0" providerId="ADAL" clId="{F7301F52-2653-4F42-8206-85DD798665E7}" dt="2023-03-16T06:49:11.894" v="1326" actId="1076"/>
          <ac:spMkLst>
            <pc:docMk/>
            <pc:sldMk cId="1143690472" sldId="438"/>
            <ac:spMk id="12" creationId="{B8BD4B01-C66A-B939-41F6-79A74935268E}"/>
          </ac:spMkLst>
        </pc:spChg>
        <pc:spChg chg="add mod">
          <ac:chgData name="Tsemach Mizrachi" userId="85fcc19c-b38c-410f-93a9-519990a4c1f0" providerId="ADAL" clId="{F7301F52-2653-4F42-8206-85DD798665E7}" dt="2023-03-16T06:50:47.964" v="1341" actId="1076"/>
          <ac:spMkLst>
            <pc:docMk/>
            <pc:sldMk cId="1143690472" sldId="438"/>
            <ac:spMk id="14" creationId="{55F380A4-0F12-3937-6974-E8930790CAC1}"/>
          </ac:spMkLst>
        </pc:spChg>
        <pc:spChg chg="mod">
          <ac:chgData name="Tsemach Mizrachi" userId="85fcc19c-b38c-410f-93a9-519990a4c1f0" providerId="ADAL" clId="{F7301F52-2653-4F42-8206-85DD798665E7}" dt="2023-03-16T06:43:17.113" v="1223" actId="1037"/>
          <ac:spMkLst>
            <pc:docMk/>
            <pc:sldMk cId="1143690472" sldId="438"/>
            <ac:spMk id="21" creationId="{9E6A98D1-0719-615E-28DF-362F4B3D9BA5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2" creationId="{F71B6BA6-2A25-5164-E1BB-5DF047006603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3" creationId="{0D289649-28D5-6735-D690-6B77A7F369E8}"/>
          </ac:spMkLst>
        </pc:spChg>
        <pc:spChg chg="mod">
          <ac:chgData name="Tsemach Mizrachi" userId="85fcc19c-b38c-410f-93a9-519990a4c1f0" providerId="ADAL" clId="{F7301F52-2653-4F42-8206-85DD798665E7}" dt="2023-03-16T06:35:12.823" v="1004" actId="14100"/>
          <ac:spMkLst>
            <pc:docMk/>
            <pc:sldMk cId="1143690472" sldId="438"/>
            <ac:spMk id="47" creationId="{44A7DEC5-5E44-E162-23CC-22F023D9D862}"/>
          </ac:spMkLst>
        </pc:spChg>
        <pc:spChg chg="del mod">
          <ac:chgData name="Tsemach Mizrachi" userId="85fcc19c-b38c-410f-93a9-519990a4c1f0" providerId="ADAL" clId="{F7301F52-2653-4F42-8206-85DD798665E7}" dt="2023-03-16T06:48:30.469" v="1319" actId="478"/>
          <ac:spMkLst>
            <pc:docMk/>
            <pc:sldMk cId="1143690472" sldId="438"/>
            <ac:spMk id="48" creationId="{F9B4E99A-A605-DE40-6624-C790C4BD6D22}"/>
          </ac:spMkLst>
        </pc:spChg>
        <pc:spChg chg="del">
          <ac:chgData name="Tsemach Mizrachi" userId="85fcc19c-b38c-410f-93a9-519990a4c1f0" providerId="ADAL" clId="{F7301F52-2653-4F42-8206-85DD798665E7}" dt="2023-03-16T06:48:38.618" v="1322" actId="478"/>
          <ac:spMkLst>
            <pc:docMk/>
            <pc:sldMk cId="1143690472" sldId="438"/>
            <ac:spMk id="49" creationId="{03E825BA-B07C-F5D4-EC95-353E5D5DF7E1}"/>
          </ac:spMkLst>
        </pc:spChg>
        <pc:spChg chg="mod">
          <ac:chgData name="Tsemach Mizrachi" userId="85fcc19c-b38c-410f-93a9-519990a4c1f0" providerId="ADAL" clId="{F7301F52-2653-4F42-8206-85DD798665E7}" dt="2023-03-16T06:36:53.690" v="1069" actId="20577"/>
          <ac:spMkLst>
            <pc:docMk/>
            <pc:sldMk cId="1143690472" sldId="438"/>
            <ac:spMk id="50" creationId="{3E19F210-F744-6B74-9DD2-F7D0A77A8C84}"/>
          </ac:spMkLst>
        </pc:spChg>
        <pc:grpChg chg="mod">
          <ac:chgData name="Tsemach Mizrachi" userId="85fcc19c-b38c-410f-93a9-519990a4c1f0" providerId="ADAL" clId="{F7301F52-2653-4F42-8206-85DD798665E7}" dt="2023-03-16T06:43:10.631" v="1208"/>
          <ac:grpSpMkLst>
            <pc:docMk/>
            <pc:sldMk cId="1143690472" sldId="438"/>
            <ac:grpSpMk id="45" creationId="{B771575E-FAFC-1588-FCC4-58E7170E5855}"/>
          </ac:grpSpMkLst>
        </pc:grpChg>
        <pc:grpChg chg="add del mod">
          <ac:chgData name="Tsemach Mizrachi" userId="85fcc19c-b38c-410f-93a9-519990a4c1f0" providerId="ADAL" clId="{F7301F52-2653-4F42-8206-85DD798665E7}" dt="2023-03-16T06:48:35.175" v="1321" actId="478"/>
          <ac:grpSpMkLst>
            <pc:docMk/>
            <pc:sldMk cId="1143690472" sldId="438"/>
            <ac:grpSpMk id="51" creationId="{3AB6DC5D-12D7-8087-7CAF-078444451309}"/>
          </ac:grpSpMkLst>
        </pc:grp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0" creationId="{8C368065-9106-9936-498E-78FFCE10E566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1" creationId="{8C135951-55C3-E63D-A72F-0E03E0060F59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16T06:53:47.999" v="1368" actId="1035"/>
        <pc:sldMkLst>
          <pc:docMk/>
          <pc:sldMk cId="4245489275" sldId="439"/>
        </pc:sldMkLst>
        <pc:spChg chg="del mod">
          <ac:chgData name="Tsemach Mizrachi" userId="85fcc19c-b38c-410f-93a9-519990a4c1f0" providerId="ADAL" clId="{F7301F52-2653-4F42-8206-85DD798665E7}" dt="2023-03-16T06:51:50.467" v="1353"/>
          <ac:spMkLst>
            <pc:docMk/>
            <pc:sldMk cId="4245489275" sldId="439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1:12.056" v="1345" actId="478"/>
          <ac:spMkLst>
            <pc:docMk/>
            <pc:sldMk cId="4245489275" sldId="439"/>
            <ac:spMk id="4" creationId="{7CA4CB9F-3091-F586-06DA-44B130DB3FC8}"/>
          </ac:spMkLst>
        </pc:spChg>
        <pc:spChg chg="del">
          <ac:chgData name="Tsemach Mizrachi" userId="85fcc19c-b38c-410f-93a9-519990a4c1f0" providerId="ADAL" clId="{F7301F52-2653-4F42-8206-85DD798665E7}" dt="2023-03-16T06:51:16.702" v="1347" actId="478"/>
          <ac:spMkLst>
            <pc:docMk/>
            <pc:sldMk cId="4245489275" sldId="439"/>
            <ac:spMk id="5" creationId="{00F42535-3975-D778-2BF0-A52AB4B8A21E}"/>
          </ac:spMkLst>
        </pc:spChg>
        <pc:spChg chg="del">
          <ac:chgData name="Tsemach Mizrachi" userId="85fcc19c-b38c-410f-93a9-519990a4c1f0" providerId="ADAL" clId="{F7301F52-2653-4F42-8206-85DD798665E7}" dt="2023-03-16T06:51:18.754" v="1348" actId="478"/>
          <ac:spMkLst>
            <pc:docMk/>
            <pc:sldMk cId="4245489275" sldId="439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1:23.610" v="1350" actId="478"/>
          <ac:spMkLst>
            <pc:docMk/>
            <pc:sldMk cId="4245489275" sldId="439"/>
            <ac:spMk id="7" creationId="{809FB6D0-91D0-8E4E-2D02-FA466F0579B7}"/>
          </ac:spMkLst>
        </pc:spChg>
        <pc:spChg chg="del">
          <ac:chgData name="Tsemach Mizrachi" userId="85fcc19c-b38c-410f-93a9-519990a4c1f0" providerId="ADAL" clId="{F7301F52-2653-4F42-8206-85DD798665E7}" dt="2023-03-16T06:51:25.214" v="1351" actId="478"/>
          <ac:spMkLst>
            <pc:docMk/>
            <pc:sldMk cId="4245489275" sldId="439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1:27.403" v="1352" actId="478"/>
          <ac:spMkLst>
            <pc:docMk/>
            <pc:sldMk cId="4245489275" sldId="439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1:10.006" v="1344" actId="478"/>
          <ac:spMkLst>
            <pc:docMk/>
            <pc:sldMk cId="4245489275" sldId="439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1:13.943" v="1346" actId="478"/>
          <ac:spMkLst>
            <pc:docMk/>
            <pc:sldMk cId="4245489275" sldId="439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1:21.705" v="1349" actId="478"/>
          <ac:grpSpMkLst>
            <pc:docMk/>
            <pc:sldMk cId="4245489275" sldId="439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1:10.006" v="1344" actId="478"/>
          <ac:grpSpMkLst>
            <pc:docMk/>
            <pc:sldMk cId="4245489275" sldId="439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06:53:47.999" v="1368" actId="1035"/>
          <ac:picMkLst>
            <pc:docMk/>
            <pc:sldMk cId="4245489275" sldId="439"/>
            <ac:picMk id="9" creationId="{D8BA6C09-DD06-4DE8-60E9-602EBFECA5F8}"/>
          </ac:picMkLst>
        </pc:pic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30" creationId="{8C368065-9106-9936-498E-78FFCE10E566}"/>
          </ac:cxnSpMkLst>
        </pc:cxnChg>
      </pc:sldChg>
      <pc:sldChg chg="addSp delSp modSp add mod ord">
        <pc:chgData name="Tsemach Mizrachi" userId="85fcc19c-b38c-410f-93a9-519990a4c1f0" providerId="ADAL" clId="{F7301F52-2653-4F42-8206-85DD798665E7}" dt="2023-03-16T16:08:43.696" v="2173" actId="14100"/>
        <pc:sldMkLst>
          <pc:docMk/>
          <pc:sldMk cId="2879851571" sldId="440"/>
        </pc:sldMkLst>
        <pc:spChg chg="mod">
          <ac:chgData name="Tsemach Mizrachi" userId="85fcc19c-b38c-410f-93a9-519990a4c1f0" providerId="ADAL" clId="{F7301F52-2653-4F42-8206-85DD798665E7}" dt="2023-03-16T16:06:44.917" v="2112" actId="1076"/>
          <ac:spMkLst>
            <pc:docMk/>
            <pc:sldMk cId="2879851571" sldId="440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57:22.524" v="1893" actId="1076"/>
          <ac:spMkLst>
            <pc:docMk/>
            <pc:sldMk cId="2879851571" sldId="44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4:13.897" v="1379" actId="478"/>
          <ac:spMkLst>
            <pc:docMk/>
            <pc:sldMk cId="2879851571" sldId="440"/>
            <ac:spMk id="4" creationId="{7CA4CB9F-3091-F586-06DA-44B130DB3FC8}"/>
          </ac:spMkLst>
        </pc:spChg>
        <pc:spChg chg="add mod ord">
          <ac:chgData name="Tsemach Mizrachi" userId="85fcc19c-b38c-410f-93a9-519990a4c1f0" providerId="ADAL" clId="{F7301F52-2653-4F42-8206-85DD798665E7}" dt="2023-03-16T16:08:40.370" v="2172" actId="166"/>
          <ac:spMkLst>
            <pc:docMk/>
            <pc:sldMk cId="2879851571" sldId="440"/>
            <ac:spMk id="4" creationId="{FFB56CC7-2619-1167-1610-B552299C16CE}"/>
          </ac:spMkLst>
        </pc:spChg>
        <pc:spChg chg="del">
          <ac:chgData name="Tsemach Mizrachi" userId="85fcc19c-b38c-410f-93a9-519990a4c1f0" providerId="ADAL" clId="{F7301F52-2653-4F42-8206-85DD798665E7}" dt="2023-03-16T06:54:17.227" v="1381" actId="478"/>
          <ac:spMkLst>
            <pc:docMk/>
            <pc:sldMk cId="2879851571" sldId="440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16:08:10.720" v="2165" actId="14100"/>
          <ac:spMkLst>
            <pc:docMk/>
            <pc:sldMk cId="2879851571" sldId="440"/>
            <ac:spMk id="6" creationId="{2705CF80-B356-F3A2-B9BB-E5CE40509E92}"/>
          </ac:spMkLst>
        </pc:spChg>
        <pc:spChg chg="del">
          <ac:chgData name="Tsemach Mizrachi" userId="85fcc19c-b38c-410f-93a9-519990a4c1f0" providerId="ADAL" clId="{F7301F52-2653-4F42-8206-85DD798665E7}" dt="2023-03-16T06:54:21.464" v="1383" actId="478"/>
          <ac:spMkLst>
            <pc:docMk/>
            <pc:sldMk cId="2879851571" sldId="440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4:22.936" v="1384" actId="478"/>
          <ac:spMkLst>
            <pc:docMk/>
            <pc:sldMk cId="2879851571" sldId="440"/>
            <ac:spMk id="7" creationId="{809FB6D0-91D0-8E4E-2D02-FA466F0579B7}"/>
          </ac:spMkLst>
        </pc:spChg>
        <pc:spChg chg="add del mod">
          <ac:chgData name="Tsemach Mizrachi" userId="85fcc19c-b38c-410f-93a9-519990a4c1f0" providerId="ADAL" clId="{F7301F52-2653-4F42-8206-85DD798665E7}" dt="2023-03-16T15:57:37.594" v="1896" actId="478"/>
          <ac:spMkLst>
            <pc:docMk/>
            <pc:sldMk cId="2879851571" sldId="440"/>
            <ac:spMk id="9" creationId="{D21FF368-78C6-51E1-413F-37FA778CB615}"/>
          </ac:spMkLst>
        </pc:spChg>
        <pc:spChg chg="del">
          <ac:chgData name="Tsemach Mizrachi" userId="85fcc19c-b38c-410f-93a9-519990a4c1f0" providerId="ADAL" clId="{F7301F52-2653-4F42-8206-85DD798665E7}" dt="2023-03-16T06:54:24.194" v="1385" actId="478"/>
          <ac:spMkLst>
            <pc:docMk/>
            <pc:sldMk cId="2879851571" sldId="440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4:25.624" v="1386" actId="478"/>
          <ac:spMkLst>
            <pc:docMk/>
            <pc:sldMk cId="2879851571" sldId="440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4:05.174" v="1371" actId="478"/>
          <ac:spMkLst>
            <pc:docMk/>
            <pc:sldMk cId="2879851571" sldId="440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4:15.570" v="1380" actId="478"/>
          <ac:spMkLst>
            <pc:docMk/>
            <pc:sldMk cId="2879851571" sldId="440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4:19.045" v="1382" actId="478"/>
          <ac:grpSpMkLst>
            <pc:docMk/>
            <pc:sldMk cId="2879851571" sldId="440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4:05.174" v="1371" actId="478"/>
          <ac:grpSpMkLst>
            <pc:docMk/>
            <pc:sldMk cId="2879851571" sldId="440"/>
            <ac:grpSpMk id="51" creationId="{3AB6DC5D-12D7-8087-7CAF-078444451309}"/>
          </ac:grpSpMkLst>
        </pc:grpChg>
        <pc:graphicFrameChg chg="add del mod">
          <ac:chgData name="Tsemach Mizrachi" userId="85fcc19c-b38c-410f-93a9-519990a4c1f0" providerId="ADAL" clId="{F7301F52-2653-4F42-8206-85DD798665E7}" dt="2023-03-16T15:56:02.049" v="1875" actId="478"/>
          <ac:graphicFrameMkLst>
            <pc:docMk/>
            <pc:sldMk cId="2879851571" sldId="440"/>
            <ac:graphicFrameMk id="7" creationId="{01BB6330-47A6-C896-7B5D-42B49A17F6FB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6T15:57:37.594" v="1896" actId="478"/>
          <ac:graphicFrameMkLst>
            <pc:docMk/>
            <pc:sldMk cId="2879851571" sldId="440"/>
            <ac:graphicFrameMk id="8" creationId="{2DA4795F-1AE9-ED15-5F0F-2696C5B1060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6T16:08:00.690" v="2163" actId="3064"/>
          <ac:graphicFrameMkLst>
            <pc:docMk/>
            <pc:sldMk cId="2879851571" sldId="440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6T16:08:43.696" v="2173" actId="14100"/>
          <ac:picMkLst>
            <pc:docMk/>
            <pc:sldMk cId="2879851571" sldId="440"/>
            <ac:picMk id="3074" creationId="{8C33FBB9-01AE-ED90-88A5-0F597BF7C690}"/>
          </ac:picMkLst>
        </pc:picChg>
        <pc:picChg chg="add del mod">
          <ac:chgData name="Tsemach Mizrachi" userId="85fcc19c-b38c-410f-93a9-519990a4c1f0" providerId="ADAL" clId="{F7301F52-2653-4F42-8206-85DD798665E7}" dt="2023-03-16T15:56:31.371" v="1883" actId="478"/>
          <ac:picMkLst>
            <pc:docMk/>
            <pc:sldMk cId="2879851571" sldId="440"/>
            <ac:picMk id="3075" creationId="{555DCE4E-1C66-9059-1F42-A56EC5A0C673}"/>
          </ac:picMkLst>
        </pc:picChg>
        <pc:picChg chg="add del mod">
          <ac:chgData name="Tsemach Mizrachi" userId="85fcc19c-b38c-410f-93a9-519990a4c1f0" providerId="ADAL" clId="{F7301F52-2653-4F42-8206-85DD798665E7}" dt="2023-03-16T15:56:27.445" v="1882" actId="478"/>
          <ac:picMkLst>
            <pc:docMk/>
            <pc:sldMk cId="2879851571" sldId="440"/>
            <ac:picMk id="3076" creationId="{C4B6425C-9D73-9CB1-21BB-1B3728A382B5}"/>
          </ac:picMkLst>
        </pc:picChg>
        <pc:picChg chg="add del mod">
          <ac:chgData name="Tsemach Mizrachi" userId="85fcc19c-b38c-410f-93a9-519990a4c1f0" providerId="ADAL" clId="{F7301F52-2653-4F42-8206-85DD798665E7}" dt="2023-03-16T15:56:22.618" v="1880" actId="478"/>
          <ac:picMkLst>
            <pc:docMk/>
            <pc:sldMk cId="2879851571" sldId="440"/>
            <ac:picMk id="3077" creationId="{F030948B-2899-5ABC-DF6C-8563258EB381}"/>
          </ac:picMkLst>
        </pc:picChg>
        <pc:picChg chg="add del mod">
          <ac:chgData name="Tsemach Mizrachi" userId="85fcc19c-b38c-410f-93a9-519990a4c1f0" providerId="ADAL" clId="{F7301F52-2653-4F42-8206-85DD798665E7}" dt="2023-03-16T15:56:16.441" v="1878" actId="478"/>
          <ac:picMkLst>
            <pc:docMk/>
            <pc:sldMk cId="2879851571" sldId="440"/>
            <ac:picMk id="3078" creationId="{02A4ACEB-D8B5-A002-3C83-10915E1994B0}"/>
          </ac:picMkLst>
        </pc:picChg>
        <pc:picChg chg="add del mod">
          <ac:chgData name="Tsemach Mizrachi" userId="85fcc19c-b38c-410f-93a9-519990a4c1f0" providerId="ADAL" clId="{F7301F52-2653-4F42-8206-85DD798665E7}" dt="2023-03-16T15:56:19.979" v="1879" actId="478"/>
          <ac:picMkLst>
            <pc:docMk/>
            <pc:sldMk cId="2879851571" sldId="440"/>
            <ac:picMk id="3079" creationId="{E2B89B0F-FC5C-E01C-0567-3697A38D1DCB}"/>
          </ac:picMkLst>
        </pc:picChg>
        <pc:picChg chg="add mod">
          <ac:chgData name="Tsemach Mizrachi" userId="85fcc19c-b38c-410f-93a9-519990a4c1f0" providerId="ADAL" clId="{F7301F52-2653-4F42-8206-85DD798665E7}" dt="2023-03-16T16:06:59.934" v="2127" actId="1035"/>
          <ac:picMkLst>
            <pc:docMk/>
            <pc:sldMk cId="2879851571" sldId="440"/>
            <ac:picMk id="3081" creationId="{2AB0FA7E-3E78-9A44-D56D-2DB8FBC73CC0}"/>
          </ac:picMkLst>
        </pc:picChg>
        <pc:picChg chg="add mod">
          <ac:chgData name="Tsemach Mizrachi" userId="85fcc19c-b38c-410f-93a9-519990a4c1f0" providerId="ADAL" clId="{F7301F52-2653-4F42-8206-85DD798665E7}" dt="2023-03-16T16:07:05.762" v="2141" actId="1035"/>
          <ac:picMkLst>
            <pc:docMk/>
            <pc:sldMk cId="2879851571" sldId="440"/>
            <ac:picMk id="3084" creationId="{A7169275-9ED9-C775-8134-8642E1685DAA}"/>
          </ac:picMkLst>
        </pc:picChg>
        <pc:picChg chg="add mod">
          <ac:chgData name="Tsemach Mizrachi" userId="85fcc19c-b38c-410f-93a9-519990a4c1f0" providerId="ADAL" clId="{F7301F52-2653-4F42-8206-85DD798665E7}" dt="2023-03-16T16:07:10.035" v="2152" actId="1035"/>
          <ac:picMkLst>
            <pc:docMk/>
            <pc:sldMk cId="2879851571" sldId="440"/>
            <ac:picMk id="3086" creationId="{F7C0D78D-66B9-97A4-B1EC-EB5D67BF107E}"/>
          </ac:picMkLst>
        </pc:picChg>
        <pc:picChg chg="add mod">
          <ac:chgData name="Tsemach Mizrachi" userId="85fcc19c-b38c-410f-93a9-519990a4c1f0" providerId="ADAL" clId="{F7301F52-2653-4F42-8206-85DD798665E7}" dt="2023-03-16T16:07:13.142" v="2157" actId="1037"/>
          <ac:picMkLst>
            <pc:docMk/>
            <pc:sldMk cId="2879851571" sldId="440"/>
            <ac:picMk id="3088" creationId="{4BD66F18-7451-839F-F044-1C311B566821}"/>
          </ac:picMkLst>
        </pc:picChg>
        <pc:picChg chg="add mod">
          <ac:chgData name="Tsemach Mizrachi" userId="85fcc19c-b38c-410f-93a9-519990a4c1f0" providerId="ADAL" clId="{F7301F52-2653-4F42-8206-85DD798665E7}" dt="2023-03-16T16:07:43.910" v="2160" actId="1076"/>
          <ac:picMkLst>
            <pc:docMk/>
            <pc:sldMk cId="2879851571" sldId="440"/>
            <ac:picMk id="3090" creationId="{F28A63F5-C665-615A-D135-6B877EC4AA4D}"/>
          </ac:picMkLst>
        </pc:pic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30" creationId="{8C368065-9106-9936-498E-78FFCE10E566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21T07:26:39.453" v="8743" actId="478"/>
        <pc:sldMkLst>
          <pc:docMk/>
          <pc:sldMk cId="354704541" sldId="441"/>
        </pc:sldMkLst>
        <pc:spChg chg="mod">
          <ac:chgData name="Tsemach Mizrachi" userId="85fcc19c-b38c-410f-93a9-519990a4c1f0" providerId="ADAL" clId="{F7301F52-2653-4F42-8206-85DD798665E7}" dt="2023-03-16T15:19:45.270" v="1391"/>
          <ac:spMkLst>
            <pc:docMk/>
            <pc:sldMk cId="354704541" sldId="441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30:43.056" v="1681"/>
          <ac:spMkLst>
            <pc:docMk/>
            <pc:sldMk cId="354704541" sldId="441"/>
            <ac:spMk id="3" creationId="{B6577DE9-5F4B-414D-62FA-65860E1A8650}"/>
          </ac:spMkLst>
        </pc:spChg>
        <pc:spChg chg="add del mod">
          <ac:chgData name="Tsemach Mizrachi" userId="85fcc19c-b38c-410f-93a9-519990a4c1f0" providerId="ADAL" clId="{F7301F52-2653-4F42-8206-85DD798665E7}" dt="2023-03-20T07:27:35.094" v="7542" actId="478"/>
          <ac:spMkLst>
            <pc:docMk/>
            <pc:sldMk cId="354704541" sldId="441"/>
            <ac:spMk id="4" creationId="{012DFA54-26EF-501A-A763-5CDF1C4DD2F1}"/>
          </ac:spMkLst>
        </pc:spChg>
        <pc:spChg chg="del mod">
          <ac:chgData name="Tsemach Mizrachi" userId="85fcc19c-b38c-410f-93a9-519990a4c1f0" providerId="ADAL" clId="{F7301F52-2653-4F42-8206-85DD798665E7}" dt="2023-03-16T15:20:51.206" v="1403" actId="478"/>
          <ac:spMkLst>
            <pc:docMk/>
            <pc:sldMk cId="354704541" sldId="441"/>
            <ac:spMk id="4" creationId="{7CA4CB9F-3091-F586-06DA-44B130DB3FC8}"/>
          </ac:spMkLst>
        </pc:spChg>
        <pc:spChg chg="add del mod">
          <ac:chgData name="Tsemach Mizrachi" userId="85fcc19c-b38c-410f-93a9-519990a4c1f0" providerId="ADAL" clId="{F7301F52-2653-4F42-8206-85DD798665E7}" dt="2023-03-16T15:25:01.248" v="1545" actId="20577"/>
          <ac:spMkLst>
            <pc:docMk/>
            <pc:sldMk cId="354704541" sldId="441"/>
            <ac:spMk id="5" creationId="{00F42535-3975-D778-2BF0-A52AB4B8A21E}"/>
          </ac:spMkLst>
        </pc:spChg>
        <pc:spChg chg="del mod">
          <ac:chgData name="Tsemach Mizrachi" userId="85fcc19c-b38c-410f-93a9-519990a4c1f0" providerId="ADAL" clId="{F7301F52-2653-4F42-8206-85DD798665E7}" dt="2023-03-16T15:21:00.253" v="1406" actId="478"/>
          <ac:spMkLst>
            <pc:docMk/>
            <pc:sldMk cId="354704541" sldId="441"/>
            <ac:spMk id="6" creationId="{391A2944-FF6D-921E-AEED-AD4938EA31FF}"/>
          </ac:spMkLst>
        </pc:spChg>
        <pc:spChg chg="add mod">
          <ac:chgData name="Tsemach Mizrachi" userId="85fcc19c-b38c-410f-93a9-519990a4c1f0" providerId="ADAL" clId="{F7301F52-2653-4F42-8206-85DD798665E7}" dt="2023-03-20T07:29:40.576" v="7603" actId="6549"/>
          <ac:spMkLst>
            <pc:docMk/>
            <pc:sldMk cId="354704541" sldId="441"/>
            <ac:spMk id="6" creationId="{FFCC1448-1E14-44AC-CCDB-E282EB2060FC}"/>
          </ac:spMkLst>
        </pc:spChg>
        <pc:spChg chg="del">
          <ac:chgData name="Tsemach Mizrachi" userId="85fcc19c-b38c-410f-93a9-519990a4c1f0" providerId="ADAL" clId="{F7301F52-2653-4F42-8206-85DD798665E7}" dt="2023-03-16T15:20:49.527" v="1402" actId="478"/>
          <ac:spMkLst>
            <pc:docMk/>
            <pc:sldMk cId="354704541" sldId="441"/>
            <ac:spMk id="7" creationId="{809FB6D0-91D0-8E4E-2D02-FA466F0579B7}"/>
          </ac:spMkLst>
        </pc:spChg>
        <pc:spChg chg="add mod">
          <ac:chgData name="Tsemach Mizrachi" userId="85fcc19c-b38c-410f-93a9-519990a4c1f0" providerId="ADAL" clId="{F7301F52-2653-4F42-8206-85DD798665E7}" dt="2023-03-20T07:29:41.462" v="7605" actId="6549"/>
          <ac:spMkLst>
            <pc:docMk/>
            <pc:sldMk cId="354704541" sldId="441"/>
            <ac:spMk id="9" creationId="{D7D4184E-E780-CDF6-DF09-6DDBC88B490C}"/>
          </ac:spMkLst>
        </pc:spChg>
        <pc:spChg chg="add mod">
          <ac:chgData name="Tsemach Mizrachi" userId="85fcc19c-b38c-410f-93a9-519990a4c1f0" providerId="ADAL" clId="{F7301F52-2653-4F42-8206-85DD798665E7}" dt="2023-03-20T07:31:22.326" v="7674" actId="1035"/>
          <ac:spMkLst>
            <pc:docMk/>
            <pc:sldMk cId="354704541" sldId="441"/>
            <ac:spMk id="10" creationId="{CD775CAD-D8F2-8FFA-AB12-CF1382A640FA}"/>
          </ac:spMkLst>
        </pc:spChg>
        <pc:spChg chg="del">
          <ac:chgData name="Tsemach Mizrachi" userId="85fcc19c-b38c-410f-93a9-519990a4c1f0" providerId="ADAL" clId="{F7301F52-2653-4F42-8206-85DD798665E7}" dt="2023-03-16T15:20:58.758" v="1405" actId="478"/>
          <ac:spMkLst>
            <pc:docMk/>
            <pc:sldMk cId="354704541" sldId="441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15:20:43.172" v="1401" actId="478"/>
          <ac:spMkLst>
            <pc:docMk/>
            <pc:sldMk cId="354704541" sldId="441"/>
            <ac:spMk id="14" creationId="{55F380A4-0F12-3937-6974-E8930790CAC1}"/>
          </ac:spMkLst>
        </pc:spChg>
        <pc:grpChg chg="add mod">
          <ac:chgData name="Tsemach Mizrachi" userId="85fcc19c-b38c-410f-93a9-519990a4c1f0" providerId="ADAL" clId="{F7301F52-2653-4F42-8206-85DD798665E7}" dt="2023-03-20T07:31:17.531" v="7659" actId="1035"/>
          <ac:grpSpMkLst>
            <pc:docMk/>
            <pc:sldMk cId="354704541" sldId="441"/>
            <ac:grpSpMk id="7" creationId="{82109F7D-507A-6668-FF7B-43C2B99DCB4C}"/>
          </ac:grpSpMkLst>
        </pc:grpChg>
        <pc:grpChg chg="del">
          <ac:chgData name="Tsemach Mizrachi" userId="85fcc19c-b38c-410f-93a9-519990a4c1f0" providerId="ADAL" clId="{F7301F52-2653-4F42-8206-85DD798665E7}" dt="2023-03-16T15:20:35.125" v="1398" actId="478"/>
          <ac:grpSpMkLst>
            <pc:docMk/>
            <pc:sldMk cId="354704541" sldId="441"/>
            <ac:grpSpMk id="45" creationId="{B771575E-FAFC-1588-FCC4-58E7170E5855}"/>
          </ac:grpSpMkLst>
        </pc:grpChg>
        <pc:grpChg chg="del mod">
          <ac:chgData name="Tsemach Mizrachi" userId="85fcc19c-b38c-410f-93a9-519990a4c1f0" providerId="ADAL" clId="{F7301F52-2653-4F42-8206-85DD798665E7}" dt="2023-03-16T15:20:56.388" v="1404" actId="478"/>
          <ac:grpSpMkLst>
            <pc:docMk/>
            <pc:sldMk cId="354704541" sldId="441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21T07:26:18.797" v="8741" actId="1076"/>
          <ac:picMkLst>
            <pc:docMk/>
            <pc:sldMk cId="354704541" sldId="441"/>
            <ac:picMk id="1026" creationId="{898252D4-DE88-544C-8E47-AE9E6A6A8295}"/>
          </ac:picMkLst>
        </pc:picChg>
        <pc:cxnChg chg="add mod">
          <ac:chgData name="Tsemach Mizrachi" userId="85fcc19c-b38c-410f-93a9-519990a4c1f0" providerId="ADAL" clId="{F7301F52-2653-4F42-8206-85DD798665E7}" dt="2023-03-21T07:26:02.484" v="8734" actId="692"/>
          <ac:cxnSpMkLst>
            <pc:docMk/>
            <pc:sldMk cId="354704541" sldId="441"/>
            <ac:cxnSpMk id="8" creationId="{48EFE4E6-1DDD-98B3-8B36-500F44CB0502}"/>
          </ac:cxnSpMkLst>
        </pc:cxnChg>
        <pc:cxnChg chg="add mod">
          <ac:chgData name="Tsemach Mizrachi" userId="85fcc19c-b38c-410f-93a9-519990a4c1f0" providerId="ADAL" clId="{F7301F52-2653-4F42-8206-85DD798665E7}" dt="2023-03-21T07:26:09.724" v="8736" actId="1076"/>
          <ac:cxnSpMkLst>
            <pc:docMk/>
            <pc:sldMk cId="354704541" sldId="441"/>
            <ac:cxnSpMk id="11" creationId="{FF43328A-2149-CF67-F9AC-19D3E07E47A9}"/>
          </ac:cxnSpMkLst>
        </pc:cxnChg>
        <pc:cxnChg chg="add del mod">
          <ac:chgData name="Tsemach Mizrachi" userId="85fcc19c-b38c-410f-93a9-519990a4c1f0" providerId="ADAL" clId="{F7301F52-2653-4F42-8206-85DD798665E7}" dt="2023-03-21T07:26:39.453" v="8743" actId="478"/>
          <ac:cxnSpMkLst>
            <pc:docMk/>
            <pc:sldMk cId="354704541" sldId="441"/>
            <ac:cxnSpMk id="12" creationId="{3DBDC1F4-C8B3-7C5D-7CED-9EA234DB05CB}"/>
          </ac:cxnSpMkLst>
        </pc:cxn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30" creationId="{8C368065-9106-9936-498E-78FFCE10E566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19T07:27:39.448" v="6349" actId="1076"/>
        <pc:sldMkLst>
          <pc:docMk/>
          <pc:sldMk cId="1895870478" sldId="442"/>
        </pc:sldMkLst>
        <pc:spChg chg="add mod">
          <ac:chgData name="Tsemach Mizrachi" userId="85fcc19c-b38c-410f-93a9-519990a4c1f0" providerId="ADAL" clId="{F7301F52-2653-4F42-8206-85DD798665E7}" dt="2023-03-16T16:14:37.686" v="2232" actId="33524"/>
          <ac:spMkLst>
            <pc:docMk/>
            <pc:sldMk cId="1895870478" sldId="442"/>
            <ac:spMk id="4" creationId="{D5A2312A-3301-8845-8D32-E62E922B4D5E}"/>
          </ac:spMkLst>
        </pc:spChg>
        <pc:spChg chg="del mod">
          <ac:chgData name="Tsemach Mizrachi" userId="85fcc19c-b38c-410f-93a9-519990a4c1f0" providerId="ADAL" clId="{F7301F52-2653-4F42-8206-85DD798665E7}" dt="2023-03-16T15:34:45.007" v="1715"/>
          <ac:spMkLst>
            <pc:docMk/>
            <pc:sldMk cId="1895870478" sldId="442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9T07:27:39.448" v="6349" actId="1076"/>
          <ac:spMkLst>
            <pc:docMk/>
            <pc:sldMk cId="1895870478" sldId="442"/>
            <ac:spMk id="6" creationId="{578D2362-ED58-67B0-3086-F29DEDEE9F11}"/>
          </ac:spMkLst>
        </pc:spChg>
        <pc:spChg chg="del">
          <ac:chgData name="Tsemach Mizrachi" userId="85fcc19c-b38c-410f-93a9-519990a4c1f0" providerId="ADAL" clId="{F7301F52-2653-4F42-8206-85DD798665E7}" dt="2023-03-16T15:33:20.344" v="1710" actId="478"/>
          <ac:spMkLst>
            <pc:docMk/>
            <pc:sldMk cId="1895870478" sldId="442"/>
            <ac:spMk id="9" creationId="{D7D4184E-E780-CDF6-DF09-6DDBC88B490C}"/>
          </ac:spMkLst>
        </pc:spChg>
        <pc:spChg chg="del">
          <ac:chgData name="Tsemach Mizrachi" userId="85fcc19c-b38c-410f-93a9-519990a4c1f0" providerId="ADAL" clId="{F7301F52-2653-4F42-8206-85DD798665E7}" dt="2023-03-16T15:33:22.655" v="1711" actId="478"/>
          <ac:spMkLst>
            <pc:docMk/>
            <pc:sldMk cId="1895870478" sldId="442"/>
            <ac:spMk id="10" creationId="{CD775CAD-D8F2-8FFA-AB12-CF1382A640FA}"/>
          </ac:spMkLst>
        </pc:spChg>
        <pc:picChg chg="del">
          <ac:chgData name="Tsemach Mizrachi" userId="85fcc19c-b38c-410f-93a9-519990a4c1f0" providerId="ADAL" clId="{F7301F52-2653-4F42-8206-85DD798665E7}" dt="2023-03-16T15:33:24.989" v="1712" actId="478"/>
          <ac:picMkLst>
            <pc:docMk/>
            <pc:sldMk cId="1895870478" sldId="442"/>
            <ac:picMk id="1026" creationId="{898252D4-DE88-544C-8E47-AE9E6A6A8295}"/>
          </ac:picMkLst>
        </pc:picChg>
        <pc:picChg chg="add mod">
          <ac:chgData name="Tsemach Mizrachi" userId="85fcc19c-b38c-410f-93a9-519990a4c1f0" providerId="ADAL" clId="{F7301F52-2653-4F42-8206-85DD798665E7}" dt="2023-03-16T15:36:32.541" v="1721" actId="14100"/>
          <ac:picMkLst>
            <pc:docMk/>
            <pc:sldMk cId="1895870478" sldId="442"/>
            <ac:picMk id="2050" creationId="{9A01B4A1-BE20-2E67-3CC1-56380085ECAE}"/>
          </ac:picMkLst>
        </pc:picChg>
      </pc:sldChg>
      <pc:sldChg chg="addSp delSp modSp add mod ord">
        <pc:chgData name="Tsemach Mizrachi" userId="85fcc19c-b38c-410f-93a9-519990a4c1f0" providerId="ADAL" clId="{F7301F52-2653-4F42-8206-85DD798665E7}" dt="2023-03-20T18:43:54.404" v="7846"/>
        <pc:sldMkLst>
          <pc:docMk/>
          <pc:sldMk cId="1139111787" sldId="443"/>
        </pc:sldMkLst>
        <pc:spChg chg="del">
          <ac:chgData name="Tsemach Mizrachi" userId="85fcc19c-b38c-410f-93a9-519990a4c1f0" providerId="ADAL" clId="{F7301F52-2653-4F42-8206-85DD798665E7}" dt="2023-03-16T16:09:21.822" v="2175" actId="478"/>
          <ac:spMkLst>
            <pc:docMk/>
            <pc:sldMk cId="1139111787" sldId="443"/>
            <ac:spMk id="2" creationId="{F6B71D39-649B-4C8C-88E8-1EF16531A39B}"/>
          </ac:spMkLst>
        </pc:spChg>
        <pc:spChg chg="del">
          <ac:chgData name="Tsemach Mizrachi" userId="85fcc19c-b38c-410f-93a9-519990a4c1f0" providerId="ADAL" clId="{F7301F52-2653-4F42-8206-85DD798665E7}" dt="2023-03-16T16:12:50.971" v="2213" actId="478"/>
          <ac:spMkLst>
            <pc:docMk/>
            <pc:sldMk cId="1139111787" sldId="443"/>
            <ac:spMk id="3" creationId="{23C36433-0EED-4BEC-B98A-20BF1A44A9E2}"/>
          </ac:spMkLst>
        </pc:spChg>
        <pc:spChg chg="del">
          <ac:chgData name="Tsemach Mizrachi" userId="85fcc19c-b38c-410f-93a9-519990a4c1f0" providerId="ADAL" clId="{F7301F52-2653-4F42-8206-85DD798665E7}" dt="2023-03-16T16:09:26.416" v="2176" actId="478"/>
          <ac:spMkLst>
            <pc:docMk/>
            <pc:sldMk cId="1139111787" sldId="443"/>
            <ac:spMk id="4" creationId="{3961A5DC-BD1D-45F1-8B8F-9AE5B5385DFA}"/>
          </ac:spMkLst>
        </pc:spChg>
        <pc:spChg chg="add mod">
          <ac:chgData name="Tsemach Mizrachi" userId="85fcc19c-b38c-410f-93a9-519990a4c1f0" providerId="ADAL" clId="{F7301F52-2653-4F42-8206-85DD798665E7}" dt="2023-03-17T08:39:06.464" v="2242" actId="1076"/>
          <ac:spMkLst>
            <pc:docMk/>
            <pc:sldMk cId="1139111787" sldId="443"/>
            <ac:spMk id="6" creationId="{9F14106D-66F2-4BB4-CE81-FA360BD637B1}"/>
          </ac:spMkLst>
        </pc:spChg>
        <pc:spChg chg="add mod">
          <ac:chgData name="Tsemach Mizrachi" userId="85fcc19c-b38c-410f-93a9-519990a4c1f0" providerId="ADAL" clId="{F7301F52-2653-4F42-8206-85DD798665E7}" dt="2023-03-16T16:12:59.359" v="2216" actId="1076"/>
          <ac:spMkLst>
            <pc:docMk/>
            <pc:sldMk cId="1139111787" sldId="443"/>
            <ac:spMk id="8" creationId="{C47FA0EB-790B-2B79-1B4B-79BB284DED97}"/>
          </ac:spMkLst>
        </pc:spChg>
        <pc:picChg chg="add mod">
          <ac:chgData name="Tsemach Mizrachi" userId="85fcc19c-b38c-410f-93a9-519990a4c1f0" providerId="ADAL" clId="{F7301F52-2653-4F42-8206-85DD798665E7}" dt="2023-03-17T08:39:07.483" v="2244" actId="14100"/>
          <ac:picMkLst>
            <pc:docMk/>
            <pc:sldMk cId="1139111787" sldId="443"/>
            <ac:picMk id="4098" creationId="{936B044E-B49C-A522-3828-BABABC2AD409}"/>
          </ac:picMkLst>
        </pc:picChg>
      </pc:sldChg>
      <pc:sldChg chg="addSp delSp modSp add mod ord modAnim">
        <pc:chgData name="Tsemach Mizrachi" userId="85fcc19c-b38c-410f-93a9-519990a4c1f0" providerId="ADAL" clId="{F7301F52-2653-4F42-8206-85DD798665E7}" dt="2023-03-19T07:30:29.185" v="6407" actId="1076"/>
        <pc:sldMkLst>
          <pc:docMk/>
          <pc:sldMk cId="2719974084" sldId="444"/>
        </pc:sldMkLst>
        <pc:spChg chg="mod">
          <ac:chgData name="Tsemach Mizrachi" userId="85fcc19c-b38c-410f-93a9-519990a4c1f0" providerId="ADAL" clId="{F7301F52-2653-4F42-8206-85DD798665E7}" dt="2023-03-17T08:49:07.165" v="2393" actId="1076"/>
          <ac:spMkLst>
            <pc:docMk/>
            <pc:sldMk cId="2719974084" sldId="44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7T08:48:50.165" v="2387" actId="14100"/>
          <ac:spMkLst>
            <pc:docMk/>
            <pc:sldMk cId="2719974084" sldId="44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9T07:30:21.211" v="6405" actId="20577"/>
          <ac:spMkLst>
            <pc:docMk/>
            <pc:sldMk cId="2719974084" sldId="444"/>
            <ac:spMk id="4" creationId="{FFB56CC7-2619-1167-1610-B552299C16CE}"/>
          </ac:spMkLst>
        </pc:spChg>
        <pc:spChg chg="del mod">
          <ac:chgData name="Tsemach Mizrachi" userId="85fcc19c-b38c-410f-93a9-519990a4c1f0" providerId="ADAL" clId="{F7301F52-2653-4F42-8206-85DD798665E7}" dt="2023-03-17T08:39:40.825" v="2274" actId="478"/>
          <ac:spMkLst>
            <pc:docMk/>
            <pc:sldMk cId="2719974084" sldId="444"/>
            <ac:spMk id="6" creationId="{2705CF80-B356-F3A2-B9BB-E5CE40509E92}"/>
          </ac:spMkLst>
        </pc:spChg>
        <pc:spChg chg="add del mod">
          <ac:chgData name="Tsemach Mizrachi" userId="85fcc19c-b38c-410f-93a9-519990a4c1f0" providerId="ADAL" clId="{F7301F52-2653-4F42-8206-85DD798665E7}" dt="2023-03-17T08:49:58.258" v="2426"/>
          <ac:spMkLst>
            <pc:docMk/>
            <pc:sldMk cId="2719974084" sldId="444"/>
            <ac:spMk id="11" creationId="{E0770F6D-0256-44F6-DC67-016445DD7E03}"/>
          </ac:spMkLst>
        </pc:spChg>
        <pc:spChg chg="add mod">
          <ac:chgData name="Tsemach Mizrachi" userId="85fcc19c-b38c-410f-93a9-519990a4c1f0" providerId="ADAL" clId="{F7301F52-2653-4F42-8206-85DD798665E7}" dt="2023-03-19T07:30:29.185" v="6407" actId="1076"/>
          <ac:spMkLst>
            <pc:docMk/>
            <pc:sldMk cId="2719974084" sldId="444"/>
            <ac:spMk id="12" creationId="{C5A04B14-5151-E8C4-EC4D-D0AC0181011E}"/>
          </ac:spMkLst>
        </pc:spChg>
        <pc:spChg chg="add mod">
          <ac:chgData name="Tsemach Mizrachi" userId="85fcc19c-b38c-410f-93a9-519990a4c1f0" providerId="ADAL" clId="{F7301F52-2653-4F42-8206-85DD798665E7}" dt="2023-03-17T08:54:53.221" v="2592" actId="1076"/>
          <ac:spMkLst>
            <pc:docMk/>
            <pc:sldMk cId="2719974084" sldId="444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17T08:52:50.572" v="2511" actId="1036"/>
          <ac:spMkLst>
            <pc:docMk/>
            <pc:sldMk cId="2719974084" sldId="444"/>
            <ac:spMk id="14" creationId="{9891528C-B25F-06D5-42BD-42B3F379D618}"/>
          </ac:spMkLst>
        </pc:spChg>
        <pc:spChg chg="add mod">
          <ac:chgData name="Tsemach Mizrachi" userId="85fcc19c-b38c-410f-93a9-519990a4c1f0" providerId="ADAL" clId="{F7301F52-2653-4F42-8206-85DD798665E7}" dt="2023-03-17T08:56:18.590" v="2642" actId="1035"/>
          <ac:spMkLst>
            <pc:docMk/>
            <pc:sldMk cId="2719974084" sldId="444"/>
            <ac:spMk id="18" creationId="{28D950BB-5903-BF71-E125-FD0414D016C1}"/>
          </ac:spMkLst>
        </pc:spChg>
        <pc:spChg chg="add mod">
          <ac:chgData name="Tsemach Mizrachi" userId="85fcc19c-b38c-410f-93a9-519990a4c1f0" providerId="ADAL" clId="{F7301F52-2653-4F42-8206-85DD798665E7}" dt="2023-03-17T08:56:31.850" v="2643" actId="207"/>
          <ac:spMkLst>
            <pc:docMk/>
            <pc:sldMk cId="2719974084" sldId="444"/>
            <ac:spMk id="22" creationId="{4F1F8A00-1F33-4A86-6DA2-1CF0ADCF52FD}"/>
          </ac:spMkLst>
        </pc:spChg>
        <pc:graphicFrameChg chg="del">
          <ac:chgData name="Tsemach Mizrachi" userId="85fcc19c-b38c-410f-93a9-519990a4c1f0" providerId="ADAL" clId="{F7301F52-2653-4F42-8206-85DD798665E7}" dt="2023-03-17T08:39:37.333" v="2272" actId="478"/>
          <ac:graphicFrameMkLst>
            <pc:docMk/>
            <pc:sldMk cId="2719974084" sldId="444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7T08:49:09.213" v="2394" actId="1076"/>
          <ac:picMkLst>
            <pc:docMk/>
            <pc:sldMk cId="2719974084" sldId="444"/>
            <ac:picMk id="7" creationId="{4988D727-7D5C-11FC-D13A-AB3F4931F5FB}"/>
          </ac:picMkLst>
        </pc:picChg>
        <pc:picChg chg="add mod">
          <ac:chgData name="Tsemach Mizrachi" userId="85fcc19c-b38c-410f-93a9-519990a4c1f0" providerId="ADAL" clId="{F7301F52-2653-4F42-8206-85DD798665E7}" dt="2023-03-19T07:30:25.257" v="6406" actId="1076"/>
          <ac:picMkLst>
            <pc:docMk/>
            <pc:sldMk cId="2719974084" sldId="444"/>
            <ac:picMk id="9" creationId="{5CE27CC1-7766-CB58-713D-6189E23D8096}"/>
          </ac:picMkLst>
        </pc:picChg>
        <pc:picChg chg="del">
          <ac:chgData name="Tsemach Mizrachi" userId="85fcc19c-b38c-410f-93a9-519990a4c1f0" providerId="ADAL" clId="{F7301F52-2653-4F42-8206-85DD798665E7}" dt="2023-03-17T08:39:52.937" v="2280" actId="478"/>
          <ac:picMkLst>
            <pc:docMk/>
            <pc:sldMk cId="2719974084" sldId="444"/>
            <ac:picMk id="3074" creationId="{8C33FBB9-01AE-ED90-88A5-0F597BF7C690}"/>
          </ac:picMkLst>
        </pc:picChg>
        <pc:picChg chg="del">
          <ac:chgData name="Tsemach Mizrachi" userId="85fcc19c-b38c-410f-93a9-519990a4c1f0" providerId="ADAL" clId="{F7301F52-2653-4F42-8206-85DD798665E7}" dt="2023-03-17T08:39:42.381" v="2275" actId="478"/>
          <ac:picMkLst>
            <pc:docMk/>
            <pc:sldMk cId="2719974084" sldId="444"/>
            <ac:picMk id="3081" creationId="{2AB0FA7E-3E78-9A44-D56D-2DB8FBC73CC0}"/>
          </ac:picMkLst>
        </pc:picChg>
        <pc:picChg chg="del">
          <ac:chgData name="Tsemach Mizrachi" userId="85fcc19c-b38c-410f-93a9-519990a4c1f0" providerId="ADAL" clId="{F7301F52-2653-4F42-8206-85DD798665E7}" dt="2023-03-17T08:39:44.180" v="2276" actId="478"/>
          <ac:picMkLst>
            <pc:docMk/>
            <pc:sldMk cId="2719974084" sldId="444"/>
            <ac:picMk id="3084" creationId="{A7169275-9ED9-C775-8134-8642E1685DAA}"/>
          </ac:picMkLst>
        </pc:picChg>
        <pc:picChg chg="del">
          <ac:chgData name="Tsemach Mizrachi" userId="85fcc19c-b38c-410f-93a9-519990a4c1f0" providerId="ADAL" clId="{F7301F52-2653-4F42-8206-85DD798665E7}" dt="2023-03-17T08:39:46.043" v="2277" actId="478"/>
          <ac:picMkLst>
            <pc:docMk/>
            <pc:sldMk cId="2719974084" sldId="444"/>
            <ac:picMk id="3086" creationId="{F7C0D78D-66B9-97A4-B1EC-EB5D67BF107E}"/>
          </ac:picMkLst>
        </pc:picChg>
        <pc:picChg chg="del">
          <ac:chgData name="Tsemach Mizrachi" userId="85fcc19c-b38c-410f-93a9-519990a4c1f0" providerId="ADAL" clId="{F7301F52-2653-4F42-8206-85DD798665E7}" dt="2023-03-17T08:39:48.230" v="2278" actId="478"/>
          <ac:picMkLst>
            <pc:docMk/>
            <pc:sldMk cId="2719974084" sldId="444"/>
            <ac:picMk id="3088" creationId="{4BD66F18-7451-839F-F044-1C311B566821}"/>
          </ac:picMkLst>
        </pc:picChg>
        <pc:picChg chg="del">
          <ac:chgData name="Tsemach Mizrachi" userId="85fcc19c-b38c-410f-93a9-519990a4c1f0" providerId="ADAL" clId="{F7301F52-2653-4F42-8206-85DD798665E7}" dt="2023-03-17T08:39:50.649" v="2279" actId="478"/>
          <ac:picMkLst>
            <pc:docMk/>
            <pc:sldMk cId="2719974084" sldId="444"/>
            <ac:picMk id="3090" creationId="{F28A63F5-C665-615A-D135-6B877EC4AA4D}"/>
          </ac:picMkLst>
        </pc:picChg>
        <pc:cxnChg chg="add mod">
          <ac:chgData name="Tsemach Mizrachi" userId="85fcc19c-b38c-410f-93a9-519990a4c1f0" providerId="ADAL" clId="{F7301F52-2653-4F42-8206-85DD798665E7}" dt="2023-03-17T08:53:27.146" v="2536" actId="14100"/>
          <ac:cxnSpMkLst>
            <pc:docMk/>
            <pc:sldMk cId="2719974084" sldId="444"/>
            <ac:cxnSpMk id="16" creationId="{F3E6678A-AFC7-C6E8-195F-48E91D7ABF67}"/>
          </ac:cxnSpMkLst>
        </pc:cxnChg>
        <pc:cxnChg chg="add mod">
          <ac:chgData name="Tsemach Mizrachi" userId="85fcc19c-b38c-410f-93a9-519990a4c1f0" providerId="ADAL" clId="{F7301F52-2653-4F42-8206-85DD798665E7}" dt="2023-03-17T08:53:33.198" v="2537" actId="14100"/>
          <ac:cxnSpMkLst>
            <pc:docMk/>
            <pc:sldMk cId="2719974084" sldId="444"/>
            <ac:cxnSpMk id="19" creationId="{69F8C377-0EBA-9999-0C07-B2DDB9C1A4DF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28T06:51:16.822" v="9619" actId="20577"/>
        <pc:sldMkLst>
          <pc:docMk/>
          <pc:sldMk cId="672548664" sldId="445"/>
        </pc:sldMkLst>
        <pc:spChg chg="mod">
          <ac:chgData name="Tsemach Mizrachi" userId="85fcc19c-b38c-410f-93a9-519990a4c1f0" providerId="ADAL" clId="{F7301F52-2653-4F42-8206-85DD798665E7}" dt="2023-03-20T03:21:09.759" v="6524" actId="20577"/>
          <ac:spMkLst>
            <pc:docMk/>
            <pc:sldMk cId="672548664" sldId="445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20T03:33:23.991" v="6793" actId="1076"/>
          <ac:spMkLst>
            <pc:docMk/>
            <pc:sldMk cId="672548664" sldId="445"/>
            <ac:spMk id="4" creationId="{85C8FDEF-171E-6176-58BB-5B985137996D}"/>
          </ac:spMkLst>
        </pc:spChg>
        <pc:spChg chg="del">
          <ac:chgData name="Tsemach Mizrachi" userId="85fcc19c-b38c-410f-93a9-519990a4c1f0" providerId="ADAL" clId="{F7301F52-2653-4F42-8206-85DD798665E7}" dt="2023-03-17T08:58:43.797" v="2686" actId="478"/>
          <ac:spMkLst>
            <pc:docMk/>
            <pc:sldMk cId="672548664" sldId="445"/>
            <ac:spMk id="4" creationId="{FFB56CC7-2619-1167-1610-B552299C16CE}"/>
          </ac:spMkLst>
        </pc:spChg>
        <pc:spChg chg="add del mod">
          <ac:chgData name="Tsemach Mizrachi" userId="85fcc19c-b38c-410f-93a9-519990a4c1f0" providerId="ADAL" clId="{F7301F52-2653-4F42-8206-85DD798665E7}" dt="2023-03-20T03:29:11.432" v="6704" actId="478"/>
          <ac:spMkLst>
            <pc:docMk/>
            <pc:sldMk cId="672548664" sldId="445"/>
            <ac:spMk id="8" creationId="{D3E1D8E0-C57E-298F-1959-D312431188C4}"/>
          </ac:spMkLst>
        </pc:spChg>
        <pc:spChg chg="add mod">
          <ac:chgData name="Tsemach Mizrachi" userId="85fcc19c-b38c-410f-93a9-519990a4c1f0" providerId="ADAL" clId="{F7301F52-2653-4F42-8206-85DD798665E7}" dt="2023-03-20T03:32:56.774" v="6781" actId="1076"/>
          <ac:spMkLst>
            <pc:docMk/>
            <pc:sldMk cId="672548664" sldId="445"/>
            <ac:spMk id="9" creationId="{E69402A5-4CC2-F5D9-39D3-7A16D15CE46F}"/>
          </ac:spMkLst>
        </pc:spChg>
        <pc:spChg chg="add mod">
          <ac:chgData name="Tsemach Mizrachi" userId="85fcc19c-b38c-410f-93a9-519990a4c1f0" providerId="ADAL" clId="{F7301F52-2653-4F42-8206-85DD798665E7}" dt="2023-03-20T03:33:37.037" v="6810" actId="1035"/>
          <ac:spMkLst>
            <pc:docMk/>
            <pc:sldMk cId="672548664" sldId="445"/>
            <ac:spMk id="11" creationId="{E4DB9022-4B7B-59B0-B46A-18205FFED7C3}"/>
          </ac:spMkLst>
        </pc:spChg>
        <pc:spChg chg="add mod">
          <ac:chgData name="Tsemach Mizrachi" userId="85fcc19c-b38c-410f-93a9-519990a4c1f0" providerId="ADAL" clId="{F7301F52-2653-4F42-8206-85DD798665E7}" dt="2023-03-20T03:33:37.037" v="6810" actId="1035"/>
          <ac:spMkLst>
            <pc:docMk/>
            <pc:sldMk cId="672548664" sldId="445"/>
            <ac:spMk id="12" creationId="{9B0B0E8C-04DE-09D8-F907-F531E2D1DBE0}"/>
          </ac:spMkLst>
        </pc:spChg>
        <pc:spChg chg="del">
          <ac:chgData name="Tsemach Mizrachi" userId="85fcc19c-b38c-410f-93a9-519990a4c1f0" providerId="ADAL" clId="{F7301F52-2653-4F42-8206-85DD798665E7}" dt="2023-03-17T08:58:49.457" v="2689" actId="478"/>
          <ac:spMkLst>
            <pc:docMk/>
            <pc:sldMk cId="672548664" sldId="445"/>
            <ac:spMk id="12" creationId="{C5A04B14-5151-E8C4-EC4D-D0AC0181011E}"/>
          </ac:spMkLst>
        </pc:spChg>
        <pc:spChg chg="del">
          <ac:chgData name="Tsemach Mizrachi" userId="85fcc19c-b38c-410f-93a9-519990a4c1f0" providerId="ADAL" clId="{F7301F52-2653-4F42-8206-85DD798665E7}" dt="2023-03-17T08:58:51.479" v="2690" actId="478"/>
          <ac:spMkLst>
            <pc:docMk/>
            <pc:sldMk cId="672548664" sldId="445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20T03:33:18.430" v="6791" actId="1076"/>
          <ac:spMkLst>
            <pc:docMk/>
            <pc:sldMk cId="672548664" sldId="445"/>
            <ac:spMk id="13" creationId="{DEF50F01-9567-314A-713C-BF4066E5FCC2}"/>
          </ac:spMkLst>
        </pc:spChg>
        <pc:spChg chg="add mod">
          <ac:chgData name="Tsemach Mizrachi" userId="85fcc19c-b38c-410f-93a9-519990a4c1f0" providerId="ADAL" clId="{F7301F52-2653-4F42-8206-85DD798665E7}" dt="2023-03-20T03:32:49.194" v="6779" actId="1076"/>
          <ac:spMkLst>
            <pc:docMk/>
            <pc:sldMk cId="672548664" sldId="445"/>
            <ac:spMk id="14" creationId="{48834EEE-2427-BCFB-E84A-EB59369355C2}"/>
          </ac:spMkLst>
        </pc:spChg>
        <pc:spChg chg="del">
          <ac:chgData name="Tsemach Mizrachi" userId="85fcc19c-b38c-410f-93a9-519990a4c1f0" providerId="ADAL" clId="{F7301F52-2653-4F42-8206-85DD798665E7}" dt="2023-03-17T08:58:55.108" v="2692" actId="478"/>
          <ac:spMkLst>
            <pc:docMk/>
            <pc:sldMk cId="672548664" sldId="445"/>
            <ac:spMk id="14" creationId="{9891528C-B25F-06D5-42BD-42B3F379D618}"/>
          </ac:spMkLst>
        </pc:spChg>
        <pc:spChg chg="del">
          <ac:chgData name="Tsemach Mizrachi" userId="85fcc19c-b38c-410f-93a9-519990a4c1f0" providerId="ADAL" clId="{F7301F52-2653-4F42-8206-85DD798665E7}" dt="2023-03-17T08:58:56.776" v="2693" actId="478"/>
          <ac:spMkLst>
            <pc:docMk/>
            <pc:sldMk cId="672548664" sldId="445"/>
            <ac:spMk id="18" creationId="{28D950BB-5903-BF71-E125-FD0414D016C1}"/>
          </ac:spMkLst>
        </pc:spChg>
        <pc:spChg chg="del">
          <ac:chgData name="Tsemach Mizrachi" userId="85fcc19c-b38c-410f-93a9-519990a4c1f0" providerId="ADAL" clId="{F7301F52-2653-4F42-8206-85DD798665E7}" dt="2023-03-17T08:58:52.624" v="2691" actId="478"/>
          <ac:spMkLst>
            <pc:docMk/>
            <pc:sldMk cId="672548664" sldId="445"/>
            <ac:spMk id="22" creationId="{4F1F8A00-1F33-4A86-6DA2-1CF0ADCF52FD}"/>
          </ac:spMkLst>
        </pc:spChg>
        <pc:spChg chg="add mod">
          <ac:chgData name="Tsemach Mizrachi" userId="85fcc19c-b38c-410f-93a9-519990a4c1f0" providerId="ADAL" clId="{F7301F52-2653-4F42-8206-85DD798665E7}" dt="2023-03-28T06:51:16.822" v="9619" actId="20577"/>
          <ac:spMkLst>
            <pc:docMk/>
            <pc:sldMk cId="672548664" sldId="445"/>
            <ac:spMk id="34" creationId="{BF11AAE6-47CF-FCC1-17C6-13B45BCE89E3}"/>
          </ac:spMkLst>
        </pc:spChg>
        <pc:spChg chg="add del mod">
          <ac:chgData name="Tsemach Mizrachi" userId="85fcc19c-b38c-410f-93a9-519990a4c1f0" providerId="ADAL" clId="{F7301F52-2653-4F42-8206-85DD798665E7}" dt="2023-03-20T03:21:20.382" v="6529" actId="478"/>
          <ac:spMkLst>
            <pc:docMk/>
            <pc:sldMk cId="672548664" sldId="445"/>
            <ac:spMk id="35" creationId="{EC3F096E-D164-C07C-8CEB-98B707FEC51B}"/>
          </ac:spMkLst>
        </pc:spChg>
        <pc:grpChg chg="add del mod">
          <ac:chgData name="Tsemach Mizrachi" userId="85fcc19c-b38c-410f-93a9-519990a4c1f0" providerId="ADAL" clId="{F7301F52-2653-4F42-8206-85DD798665E7}" dt="2023-03-17T09:02:12.626" v="2738" actId="165"/>
          <ac:grpSpMkLst>
            <pc:docMk/>
            <pc:sldMk cId="672548664" sldId="445"/>
            <ac:grpSpMk id="26" creationId="{807931CD-6A2F-9ED7-1B00-0582499B6015}"/>
          </ac:grpSpMkLst>
        </pc:grpChg>
        <pc:picChg chg="add del mod">
          <ac:chgData name="Tsemach Mizrachi" userId="85fcc19c-b38c-410f-93a9-519990a4c1f0" providerId="ADAL" clId="{F7301F52-2653-4F42-8206-85DD798665E7}" dt="2023-03-20T03:23:52.894" v="6617" actId="478"/>
          <ac:picMkLst>
            <pc:docMk/>
            <pc:sldMk cId="672548664" sldId="445"/>
            <ac:picMk id="5" creationId="{0E8B63CF-FA41-8843-8BA8-F8A010B59D81}"/>
          </ac:picMkLst>
        </pc:picChg>
        <pc:picChg chg="add del mod">
          <ac:chgData name="Tsemach Mizrachi" userId="85fcc19c-b38c-410f-93a9-519990a4c1f0" providerId="ADAL" clId="{F7301F52-2653-4F42-8206-85DD798665E7}" dt="2023-03-20T03:21:12.387" v="6525" actId="478"/>
          <ac:picMkLst>
            <pc:docMk/>
            <pc:sldMk cId="672548664" sldId="445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8:58:44.596" v="2687" actId="478"/>
          <ac:picMkLst>
            <pc:docMk/>
            <pc:sldMk cId="672548664" sldId="445"/>
            <ac:picMk id="7" creationId="{4988D727-7D5C-11FC-D13A-AB3F4931F5FB}"/>
          </ac:picMkLst>
        </pc:picChg>
        <pc:picChg chg="add del mod">
          <ac:chgData name="Tsemach Mizrachi" userId="85fcc19c-b38c-410f-93a9-519990a4c1f0" providerId="ADAL" clId="{F7301F52-2653-4F42-8206-85DD798665E7}" dt="2023-03-20T03:27:18.356" v="6648" actId="478"/>
          <ac:picMkLst>
            <pc:docMk/>
            <pc:sldMk cId="672548664" sldId="445"/>
            <ac:picMk id="7" creationId="{8EE91178-0606-4B5B-1F4C-A14F9D2CC9A3}"/>
          </ac:picMkLst>
        </pc:picChg>
        <pc:picChg chg="del">
          <ac:chgData name="Tsemach Mizrachi" userId="85fcc19c-b38c-410f-93a9-519990a4c1f0" providerId="ADAL" clId="{F7301F52-2653-4F42-8206-85DD798665E7}" dt="2023-03-17T08:58:47.236" v="2688" actId="478"/>
          <ac:picMkLst>
            <pc:docMk/>
            <pc:sldMk cId="672548664" sldId="445"/>
            <ac:picMk id="9" creationId="{5CE27CC1-7766-CB58-713D-6189E23D8096}"/>
          </ac:picMkLst>
        </pc:picChg>
        <pc:picChg chg="add del mod">
          <ac:chgData name="Tsemach Mizrachi" userId="85fcc19c-b38c-410f-93a9-519990a4c1f0" providerId="ADAL" clId="{F7301F52-2653-4F42-8206-85DD798665E7}" dt="2023-03-20T03:21:15.232" v="6527" actId="478"/>
          <ac:picMkLst>
            <pc:docMk/>
            <pc:sldMk cId="672548664" sldId="445"/>
            <ac:picMk id="10" creationId="{04709A9B-46EA-C58F-6F14-8AF6088C4797}"/>
          </ac:picMkLst>
        </pc:picChg>
        <pc:picChg chg="add del mod">
          <ac:chgData name="Tsemach Mizrachi" userId="85fcc19c-b38c-410f-93a9-519990a4c1f0" providerId="ADAL" clId="{F7301F52-2653-4F42-8206-85DD798665E7}" dt="2023-03-20T03:21:18.133" v="6528" actId="478"/>
          <ac:picMkLst>
            <pc:docMk/>
            <pc:sldMk cId="672548664" sldId="445"/>
            <ac:picMk id="15" creationId="{9A5A314B-35A8-7044-D948-93043363E573}"/>
          </ac:picMkLst>
        </pc:picChg>
        <pc:picChg chg="add mod">
          <ac:chgData name="Tsemach Mizrachi" userId="85fcc19c-b38c-410f-93a9-519990a4c1f0" providerId="ADAL" clId="{F7301F52-2653-4F42-8206-85DD798665E7}" dt="2023-03-20T03:34:21.745" v="6814" actId="14100"/>
          <ac:picMkLst>
            <pc:docMk/>
            <pc:sldMk cId="672548664" sldId="445"/>
            <ac:picMk id="17" creationId="{43A70E55-B892-D23C-6DFF-9D2D58AB3569}"/>
          </ac:picMkLst>
        </pc:picChg>
        <pc:picChg chg="add del mod">
          <ac:chgData name="Tsemach Mizrachi" userId="85fcc19c-b38c-410f-93a9-519990a4c1f0" providerId="ADAL" clId="{F7301F52-2653-4F42-8206-85DD798665E7}" dt="2023-03-20T03:33:32.049" v="6799" actId="1035"/>
          <ac:picMkLst>
            <pc:docMk/>
            <pc:sldMk cId="672548664" sldId="445"/>
            <ac:picMk id="1026" creationId="{C22D0045-F928-B968-FD7F-ACC347AD883D}"/>
          </ac:picMkLst>
        </pc:picChg>
        <pc:picChg chg="add del mod">
          <ac:chgData name="Tsemach Mizrachi" userId="85fcc19c-b38c-410f-93a9-519990a4c1f0" providerId="ADAL" clId="{F7301F52-2653-4F42-8206-85DD798665E7}" dt="2023-03-20T03:32:32.654" v="6774" actId="1076"/>
          <ac:picMkLst>
            <pc:docMk/>
            <pc:sldMk cId="672548664" sldId="445"/>
            <ac:picMk id="1028" creationId="{003B8702-2252-C459-48BF-8FAA8048B68C}"/>
          </ac:picMkLst>
        </pc:picChg>
        <pc:cxnChg chg="del mod topLvl">
          <ac:chgData name="Tsemach Mizrachi" userId="85fcc19c-b38c-410f-93a9-519990a4c1f0" providerId="ADAL" clId="{F7301F52-2653-4F42-8206-85DD798665E7}" dt="2023-03-17T09:02:16.185" v="2739" actId="478"/>
          <ac:cxnSpMkLst>
            <pc:docMk/>
            <pc:sldMk cId="672548664" sldId="445"/>
            <ac:cxnSpMk id="16" creationId="{F3E6678A-AFC7-C6E8-195F-48E91D7ABF67}"/>
          </ac:cxnSpMkLst>
        </pc:cxnChg>
        <pc:cxnChg chg="del">
          <ac:chgData name="Tsemach Mizrachi" userId="85fcc19c-b38c-410f-93a9-519990a4c1f0" providerId="ADAL" clId="{F7301F52-2653-4F42-8206-85DD798665E7}" dt="2023-03-17T09:01:12.752" v="2713" actId="478"/>
          <ac:cxnSpMkLst>
            <pc:docMk/>
            <pc:sldMk cId="672548664" sldId="445"/>
            <ac:cxnSpMk id="19" creationId="{69F8C377-0EBA-9999-0C07-B2DDB9C1A4DF}"/>
          </ac:cxnSpMkLst>
        </pc:cxnChg>
        <pc:cxnChg chg="add del mod topLvl">
          <ac:chgData name="Tsemach Mizrachi" userId="85fcc19c-b38c-410f-93a9-519990a4c1f0" providerId="ADAL" clId="{F7301F52-2653-4F42-8206-85DD798665E7}" dt="2023-03-20T03:21:22.606" v="6530" actId="478"/>
          <ac:cxnSpMkLst>
            <pc:docMk/>
            <pc:sldMk cId="672548664" sldId="445"/>
            <ac:cxnSpMk id="23" creationId="{AD90A84E-C43D-44C5-8D2A-D51668FDF021}"/>
          </ac:cxnSpMkLst>
        </pc:cxnChg>
        <pc:cxnChg chg="add del mod">
          <ac:chgData name="Tsemach Mizrachi" userId="85fcc19c-b38c-410f-93a9-519990a4c1f0" providerId="ADAL" clId="{F7301F52-2653-4F42-8206-85DD798665E7}" dt="2023-03-20T03:21:14.615" v="6526" actId="478"/>
          <ac:cxnSpMkLst>
            <pc:docMk/>
            <pc:sldMk cId="672548664" sldId="445"/>
            <ac:cxnSpMk id="28" creationId="{AB119DC4-D12C-557F-C12A-3A9244C61D32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9T07:33:39.489" v="6414" actId="692"/>
        <pc:sldMkLst>
          <pc:docMk/>
          <pc:sldMk cId="3824133744" sldId="446"/>
        </pc:sldMkLst>
        <pc:spChg chg="add mod">
          <ac:chgData name="Tsemach Mizrachi" userId="85fcc19c-b38c-410f-93a9-519990a4c1f0" providerId="ADAL" clId="{F7301F52-2653-4F42-8206-85DD798665E7}" dt="2023-03-17T09:35:01.769" v="3399" actId="1076"/>
          <ac:spMkLst>
            <pc:docMk/>
            <pc:sldMk cId="3824133744" sldId="446"/>
            <ac:spMk id="5" creationId="{D05DB7BA-48B8-16F4-C9D9-567199F57070}"/>
          </ac:spMkLst>
        </pc:spChg>
        <pc:spChg chg="add mod">
          <ac:chgData name="Tsemach Mizrachi" userId="85fcc19c-b38c-410f-93a9-519990a4c1f0" providerId="ADAL" clId="{F7301F52-2653-4F42-8206-85DD798665E7}" dt="2023-03-17T09:14:17.109" v="3032" actId="1076"/>
          <ac:spMkLst>
            <pc:docMk/>
            <pc:sldMk cId="3824133744" sldId="446"/>
            <ac:spMk id="8" creationId="{CBF28B5D-E597-C796-F9A6-04BE3B628A78}"/>
          </ac:spMkLst>
        </pc:spChg>
        <pc:spChg chg="add mod">
          <ac:chgData name="Tsemach Mizrachi" userId="85fcc19c-b38c-410f-93a9-519990a4c1f0" providerId="ADAL" clId="{F7301F52-2653-4F42-8206-85DD798665E7}" dt="2023-03-17T09:14:12.452" v="3031" actId="1076"/>
          <ac:spMkLst>
            <pc:docMk/>
            <pc:sldMk cId="3824133744" sldId="446"/>
            <ac:spMk id="9" creationId="{CE3AC515-6900-CAAA-482F-93DA6532A02C}"/>
          </ac:spMkLst>
        </pc:spChg>
        <pc:spChg chg="add mod">
          <ac:chgData name="Tsemach Mizrachi" userId="85fcc19c-b38c-410f-93a9-519990a4c1f0" providerId="ADAL" clId="{F7301F52-2653-4F42-8206-85DD798665E7}" dt="2023-03-19T07:31:11.197" v="6410" actId="1036"/>
          <ac:spMkLst>
            <pc:docMk/>
            <pc:sldMk cId="3824133744" sldId="446"/>
            <ac:spMk id="11" creationId="{319607E8-2BB1-5F51-00BD-5CF8978EB415}"/>
          </ac:spMkLst>
        </pc:spChg>
        <pc:spChg chg="add mod">
          <ac:chgData name="Tsemach Mizrachi" userId="85fcc19c-b38c-410f-93a9-519990a4c1f0" providerId="ADAL" clId="{F7301F52-2653-4F42-8206-85DD798665E7}" dt="2023-03-17T09:14:07.518" v="3030" actId="1076"/>
          <ac:spMkLst>
            <pc:docMk/>
            <pc:sldMk cId="3824133744" sldId="446"/>
            <ac:spMk id="12" creationId="{BBFDF7D9-C05A-0883-ADEF-8242884F8091}"/>
          </ac:spMkLst>
        </pc:spChg>
        <pc:spChg chg="add mod">
          <ac:chgData name="Tsemach Mizrachi" userId="85fcc19c-b38c-410f-93a9-519990a4c1f0" providerId="ADAL" clId="{F7301F52-2653-4F42-8206-85DD798665E7}" dt="2023-03-19T07:33:39.489" v="6414" actId="692"/>
          <ac:spMkLst>
            <pc:docMk/>
            <pc:sldMk cId="3824133744" sldId="446"/>
            <ac:spMk id="13" creationId="{DFC039A8-15D9-48D0-9A5B-29FA7966CEC7}"/>
          </ac:spMkLst>
        </pc:spChg>
        <pc:spChg chg="add mod">
          <ac:chgData name="Tsemach Mizrachi" userId="85fcc19c-b38c-410f-93a9-519990a4c1f0" providerId="ADAL" clId="{F7301F52-2653-4F42-8206-85DD798665E7}" dt="2023-03-17T09:14:44.972" v="3084" actId="1076"/>
          <ac:spMkLst>
            <pc:docMk/>
            <pc:sldMk cId="3824133744" sldId="446"/>
            <ac:spMk id="19" creationId="{4C3A617D-B222-1C11-F1B9-13057A2A2265}"/>
          </ac:spMkLst>
        </pc:spChg>
        <pc:spChg chg="add mod">
          <ac:chgData name="Tsemach Mizrachi" userId="85fcc19c-b38c-410f-93a9-519990a4c1f0" providerId="ADAL" clId="{F7301F52-2653-4F42-8206-85DD798665E7}" dt="2023-03-17T09:15:30.757" v="3091" actId="20577"/>
          <ac:spMkLst>
            <pc:docMk/>
            <pc:sldMk cId="3824133744" sldId="446"/>
            <ac:spMk id="21" creationId="{E450D220-79A8-2B73-AD4A-52C3CA2854C2}"/>
          </ac:spMkLst>
        </pc:spChg>
        <pc:spChg chg="add del mod">
          <ac:chgData name="Tsemach Mizrachi" userId="85fcc19c-b38c-410f-93a9-519990a4c1f0" providerId="ADAL" clId="{F7301F52-2653-4F42-8206-85DD798665E7}" dt="2023-03-17T09:23:03.928" v="3222" actId="478"/>
          <ac:spMkLst>
            <pc:docMk/>
            <pc:sldMk cId="3824133744" sldId="446"/>
            <ac:spMk id="26" creationId="{EAAC5892-6804-EB8A-49F5-499602D99EE2}"/>
          </ac:spMkLst>
        </pc:spChg>
        <pc:spChg chg="del">
          <ac:chgData name="Tsemach Mizrachi" userId="85fcc19c-b38c-410f-93a9-519990a4c1f0" providerId="ADAL" clId="{F7301F52-2653-4F42-8206-85DD798665E7}" dt="2023-03-17T09:04:04.657" v="2791" actId="478"/>
          <ac:spMkLst>
            <pc:docMk/>
            <pc:sldMk cId="3824133744" sldId="446"/>
            <ac:spMk id="34" creationId="{BF11AAE6-47CF-FCC1-17C6-13B45BCE89E3}"/>
          </ac:spMkLst>
        </pc:spChg>
        <pc:spChg chg="del">
          <ac:chgData name="Tsemach Mizrachi" userId="85fcc19c-b38c-410f-93a9-519990a4c1f0" providerId="ADAL" clId="{F7301F52-2653-4F42-8206-85DD798665E7}" dt="2023-03-17T09:04:02.693" v="2790" actId="478"/>
          <ac:spMkLst>
            <pc:docMk/>
            <pc:sldMk cId="3824133744" sldId="446"/>
            <ac:spMk id="35" creationId="{EC3F096E-D164-C07C-8CEB-98B707FEC51B}"/>
          </ac:spMkLst>
        </pc:spChg>
        <pc:spChg chg="add mod">
          <ac:chgData name="Tsemach Mizrachi" userId="85fcc19c-b38c-410f-93a9-519990a4c1f0" providerId="ADAL" clId="{F7301F52-2653-4F42-8206-85DD798665E7}" dt="2023-03-17T09:37:55.173" v="3407" actId="14100"/>
          <ac:spMkLst>
            <pc:docMk/>
            <pc:sldMk cId="3824133744" sldId="446"/>
            <ac:spMk id="45" creationId="{18D3FE50-9CEC-FD2A-15BE-68D7CAA637FF}"/>
          </ac:spMkLst>
        </pc:spChg>
        <pc:spChg chg="add del mod">
          <ac:chgData name="Tsemach Mizrachi" userId="85fcc19c-b38c-410f-93a9-519990a4c1f0" providerId="ADAL" clId="{F7301F52-2653-4F42-8206-85DD798665E7}" dt="2023-03-17T09:40:53.537" v="3457"/>
          <ac:spMkLst>
            <pc:docMk/>
            <pc:sldMk cId="3824133744" sldId="446"/>
            <ac:spMk id="47" creationId="{322AF0C1-A09C-6695-201C-56FC70694FBE}"/>
          </ac:spMkLst>
        </pc:spChg>
        <pc:spChg chg="add mod ord">
          <ac:chgData name="Tsemach Mizrachi" userId="85fcc19c-b38c-410f-93a9-519990a4c1f0" providerId="ADAL" clId="{F7301F52-2653-4F42-8206-85DD798665E7}" dt="2023-03-17T09:45:47.995" v="3598" actId="166"/>
          <ac:spMkLst>
            <pc:docMk/>
            <pc:sldMk cId="3824133744" sldId="446"/>
            <ac:spMk id="48" creationId="{6E69D4BB-5012-3FC8-45FE-342543906BF2}"/>
          </ac:spMkLst>
        </pc:spChg>
        <pc:spChg chg="add mod">
          <ac:chgData name="Tsemach Mizrachi" userId="85fcc19c-b38c-410f-93a9-519990a4c1f0" providerId="ADAL" clId="{F7301F52-2653-4F42-8206-85DD798665E7}" dt="2023-03-17T09:43:24.727" v="3522" actId="14100"/>
          <ac:spMkLst>
            <pc:docMk/>
            <pc:sldMk cId="3824133744" sldId="446"/>
            <ac:spMk id="49" creationId="{AB9C6E48-56D4-2E49-18D2-AA1E0CD42851}"/>
          </ac:spMkLst>
        </pc:spChg>
        <pc:spChg chg="add mod">
          <ac:chgData name="Tsemach Mizrachi" userId="85fcc19c-b38c-410f-93a9-519990a4c1f0" providerId="ADAL" clId="{F7301F52-2653-4F42-8206-85DD798665E7}" dt="2023-03-17T09:43:03.452" v="3512" actId="6549"/>
          <ac:spMkLst>
            <pc:docMk/>
            <pc:sldMk cId="3824133744" sldId="446"/>
            <ac:spMk id="50" creationId="{3AC3D761-958B-3BE6-DEB0-52082886B918}"/>
          </ac:spMkLst>
        </pc:spChg>
        <pc:spChg chg="add mod">
          <ac:chgData name="Tsemach Mizrachi" userId="85fcc19c-b38c-410f-93a9-519990a4c1f0" providerId="ADAL" clId="{F7301F52-2653-4F42-8206-85DD798665E7}" dt="2023-03-17T09:45:00.224" v="3594" actId="1038"/>
          <ac:spMkLst>
            <pc:docMk/>
            <pc:sldMk cId="3824133744" sldId="446"/>
            <ac:spMk id="51" creationId="{A9EED3CA-5FFE-C414-3B21-A403BBC4F9ED}"/>
          </ac:spMkLst>
        </pc:spChg>
        <pc:spChg chg="add del mod">
          <ac:chgData name="Tsemach Mizrachi" userId="85fcc19c-b38c-410f-93a9-519990a4c1f0" providerId="ADAL" clId="{F7301F52-2653-4F42-8206-85DD798665E7}" dt="2023-03-17T09:42:03.907" v="3484"/>
          <ac:spMkLst>
            <pc:docMk/>
            <pc:sldMk cId="3824133744" sldId="446"/>
            <ac:spMk id="52" creationId="{016098F9-B633-C85D-E79A-6C84A97EDADF}"/>
          </ac:spMkLst>
        </pc:spChg>
        <pc:spChg chg="add mod">
          <ac:chgData name="Tsemach Mizrachi" userId="85fcc19c-b38c-410f-93a9-519990a4c1f0" providerId="ADAL" clId="{F7301F52-2653-4F42-8206-85DD798665E7}" dt="2023-03-17T09:43:12.290" v="3515" actId="20577"/>
          <ac:spMkLst>
            <pc:docMk/>
            <pc:sldMk cId="3824133744" sldId="446"/>
            <ac:spMk id="53" creationId="{8A92B0D7-B33C-7BF4-CB88-DC40807A5361}"/>
          </ac:spMkLst>
        </pc:spChg>
        <pc:spChg chg="add mod">
          <ac:chgData name="Tsemach Mizrachi" userId="85fcc19c-b38c-410f-93a9-519990a4c1f0" providerId="ADAL" clId="{F7301F52-2653-4F42-8206-85DD798665E7}" dt="2023-03-17T09:43:15.010" v="3516" actId="20577"/>
          <ac:spMkLst>
            <pc:docMk/>
            <pc:sldMk cId="3824133744" sldId="446"/>
            <ac:spMk id="54" creationId="{556CBE56-D93D-C817-83ED-7B7C79BFC028}"/>
          </ac:spMkLst>
        </pc:spChg>
        <pc:spChg chg="add mod">
          <ac:chgData name="Tsemach Mizrachi" userId="85fcc19c-b38c-410f-93a9-519990a4c1f0" providerId="ADAL" clId="{F7301F52-2653-4F42-8206-85DD798665E7}" dt="2023-03-17T09:44:55.885" v="3590" actId="1036"/>
          <ac:spMkLst>
            <pc:docMk/>
            <pc:sldMk cId="3824133744" sldId="446"/>
            <ac:spMk id="55" creationId="{9054729A-409E-F51B-FD81-3DB5626CE916}"/>
          </ac:spMkLst>
        </pc:spChg>
        <pc:spChg chg="add mod">
          <ac:chgData name="Tsemach Mizrachi" userId="85fcc19c-b38c-410f-93a9-519990a4c1f0" providerId="ADAL" clId="{F7301F52-2653-4F42-8206-85DD798665E7}" dt="2023-03-17T09:43:36.915" v="3528" actId="20577"/>
          <ac:spMkLst>
            <pc:docMk/>
            <pc:sldMk cId="3824133744" sldId="446"/>
            <ac:spMk id="56" creationId="{BD07B881-0A5D-4A3B-5A2F-AC5641CF6FE5}"/>
          </ac:spMkLst>
        </pc:spChg>
        <pc:spChg chg="add mod">
          <ac:chgData name="Tsemach Mizrachi" userId="85fcc19c-b38c-410f-93a9-519990a4c1f0" providerId="ADAL" clId="{F7301F52-2653-4F42-8206-85DD798665E7}" dt="2023-03-17T09:43:39.500" v="3529" actId="20577"/>
          <ac:spMkLst>
            <pc:docMk/>
            <pc:sldMk cId="3824133744" sldId="446"/>
            <ac:spMk id="57" creationId="{0A6088DA-4B45-84B6-4DAD-C6C07DED40F8}"/>
          </ac:spMkLst>
        </pc:spChg>
        <pc:spChg chg="add mod">
          <ac:chgData name="Tsemach Mizrachi" userId="85fcc19c-b38c-410f-93a9-519990a4c1f0" providerId="ADAL" clId="{F7301F52-2653-4F42-8206-85DD798665E7}" dt="2023-03-17T09:44:11.893" v="3553" actId="1038"/>
          <ac:spMkLst>
            <pc:docMk/>
            <pc:sldMk cId="3824133744" sldId="446"/>
            <ac:spMk id="58" creationId="{A0276932-79FE-1792-27F4-1B88B4835A09}"/>
          </ac:spMkLst>
        </pc:spChg>
        <pc:spChg chg="add del mod">
          <ac:chgData name="Tsemach Mizrachi" userId="85fcc19c-b38c-410f-93a9-519990a4c1f0" providerId="ADAL" clId="{F7301F52-2653-4F42-8206-85DD798665E7}" dt="2023-03-17T09:42:33.388" v="3498"/>
          <ac:spMkLst>
            <pc:docMk/>
            <pc:sldMk cId="3824133744" sldId="446"/>
            <ac:spMk id="59" creationId="{C4E62605-2F98-E54F-0846-DAB92F52C372}"/>
          </ac:spMkLst>
        </pc:spChg>
        <pc:spChg chg="add mod">
          <ac:chgData name="Tsemach Mizrachi" userId="85fcc19c-b38c-410f-93a9-519990a4c1f0" providerId="ADAL" clId="{F7301F52-2653-4F42-8206-85DD798665E7}" dt="2023-03-17T09:44:16.176" v="3558" actId="1038"/>
          <ac:spMkLst>
            <pc:docMk/>
            <pc:sldMk cId="3824133744" sldId="446"/>
            <ac:spMk id="60" creationId="{F25E8098-85CC-66C9-4116-232849291E67}"/>
          </ac:spMkLst>
        </pc:spChg>
        <pc:spChg chg="add mod">
          <ac:chgData name="Tsemach Mizrachi" userId="85fcc19c-b38c-410f-93a9-519990a4c1f0" providerId="ADAL" clId="{F7301F52-2653-4F42-8206-85DD798665E7}" dt="2023-03-17T09:44:22.370" v="3559" actId="1038"/>
          <ac:spMkLst>
            <pc:docMk/>
            <pc:sldMk cId="3824133744" sldId="446"/>
            <ac:spMk id="61" creationId="{DFB25DF0-5A8F-C470-8B53-A709A02767D3}"/>
          </ac:spMkLst>
        </pc:spChg>
        <pc:spChg chg="add mod">
          <ac:chgData name="Tsemach Mizrachi" userId="85fcc19c-b38c-410f-93a9-519990a4c1f0" providerId="ADAL" clId="{F7301F52-2653-4F42-8206-85DD798665E7}" dt="2023-03-17T09:44:33.730" v="3571" actId="1038"/>
          <ac:spMkLst>
            <pc:docMk/>
            <pc:sldMk cId="3824133744" sldId="446"/>
            <ac:spMk id="62" creationId="{49BF6DE9-7DD7-3D3E-31EE-D2AA651A3DAB}"/>
          </ac:spMkLst>
        </pc:spChg>
        <pc:spChg chg="add mod">
          <ac:chgData name="Tsemach Mizrachi" userId="85fcc19c-b38c-410f-93a9-519990a4c1f0" providerId="ADAL" clId="{F7301F52-2653-4F42-8206-85DD798665E7}" dt="2023-03-17T09:44:37.416" v="3575" actId="1038"/>
          <ac:spMkLst>
            <pc:docMk/>
            <pc:sldMk cId="3824133744" sldId="446"/>
            <ac:spMk id="63" creationId="{7C4C7D00-BE25-17AF-0FE8-37A681FE66FC}"/>
          </ac:spMkLst>
        </pc:spChg>
        <pc:spChg chg="add mod">
          <ac:chgData name="Tsemach Mizrachi" userId="85fcc19c-b38c-410f-93a9-519990a4c1f0" providerId="ADAL" clId="{F7301F52-2653-4F42-8206-85DD798665E7}" dt="2023-03-17T09:43:58.368" v="3543" actId="6549"/>
          <ac:spMkLst>
            <pc:docMk/>
            <pc:sldMk cId="3824133744" sldId="446"/>
            <ac:spMk id="64" creationId="{46D1D120-F08B-EA19-90F8-F68F6778C90E}"/>
          </ac:spMkLst>
        </pc:spChg>
        <pc:spChg chg="add mod">
          <ac:chgData name="Tsemach Mizrachi" userId="85fcc19c-b38c-410f-93a9-519990a4c1f0" providerId="ADAL" clId="{F7301F52-2653-4F42-8206-85DD798665E7}" dt="2023-03-17T09:44:43.948" v="3584" actId="1036"/>
          <ac:spMkLst>
            <pc:docMk/>
            <pc:sldMk cId="3824133744" sldId="446"/>
            <ac:spMk id="65" creationId="{20DF488E-B62B-D3E0-A0D7-BE436E7EEC6C}"/>
          </ac:spMkLst>
        </pc:spChg>
        <pc:grpChg chg="add mod">
          <ac:chgData name="Tsemach Mizrachi" userId="85fcc19c-b38c-410f-93a9-519990a4c1f0" providerId="ADAL" clId="{F7301F52-2653-4F42-8206-85DD798665E7}" dt="2023-03-17T09:12:09.477" v="2995" actId="164"/>
          <ac:grpSpMkLst>
            <pc:docMk/>
            <pc:sldMk cId="3824133744" sldId="446"/>
            <ac:grpSpMk id="17" creationId="{C856786A-0E82-A866-9732-B77D4E1D9C9B}"/>
          </ac:grpSpMkLst>
        </pc:grpChg>
        <pc:graphicFrameChg chg="add mod modGraphic">
          <ac:chgData name="Tsemach Mizrachi" userId="85fcc19c-b38c-410f-93a9-519990a4c1f0" providerId="ADAL" clId="{F7301F52-2653-4F42-8206-85DD798665E7}" dt="2023-03-17T09:13:55.025" v="3027" actId="1035"/>
          <ac:graphicFrameMkLst>
            <pc:docMk/>
            <pc:sldMk cId="3824133744" sldId="446"/>
            <ac:graphicFrameMk id="4" creationId="{CCA2607D-601A-7E4D-00FE-FBEB718ECACF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04.418" v="3029" actId="1076"/>
          <ac:graphicFrameMkLst>
            <pc:docMk/>
            <pc:sldMk cId="3824133744" sldId="446"/>
            <ac:graphicFrameMk id="7" creationId="{B64603ED-6625-CB9B-3107-711B6FA8D5A4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49.605" v="3085" actId="1076"/>
          <ac:graphicFrameMkLst>
            <pc:docMk/>
            <pc:sldMk cId="3824133744" sldId="446"/>
            <ac:graphicFrameMk id="18" creationId="{63AE81D4-5475-617D-4214-15E5613DE562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15:51.429" v="3094" actId="478"/>
          <ac:graphicFrameMkLst>
            <pc:docMk/>
            <pc:sldMk cId="3824133744" sldId="446"/>
            <ac:graphicFrameMk id="22" creationId="{94DC8C18-F1F5-5828-2341-A4C247AFD46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2:13.466" v="3217" actId="1036"/>
          <ac:graphicFrameMkLst>
            <pc:docMk/>
            <pc:sldMk cId="3824133744" sldId="446"/>
            <ac:graphicFrameMk id="24" creationId="{D59B3BF1-BF41-16FC-5319-DA64E7D12824}"/>
          </ac:graphicFrameMkLst>
        </pc:graphicFrameChg>
        <pc:graphicFrameChg chg="add mod ord modGraphic">
          <ac:chgData name="Tsemach Mizrachi" userId="85fcc19c-b38c-410f-93a9-519990a4c1f0" providerId="ADAL" clId="{F7301F52-2653-4F42-8206-85DD798665E7}" dt="2023-03-17T09:23:14.832" v="3224" actId="166"/>
          <ac:graphicFrameMkLst>
            <pc:docMk/>
            <pc:sldMk cId="3824133744" sldId="446"/>
            <ac:graphicFrameMk id="25" creationId="{FE367474-5629-F2BD-214C-5392F57B6FD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4:29.344" v="3230" actId="1076"/>
          <ac:graphicFrameMkLst>
            <pc:docMk/>
            <pc:sldMk cId="3824133744" sldId="446"/>
            <ac:graphicFrameMk id="27" creationId="{F68555D9-7FC1-86D3-9BCB-B91014020E9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28:33.350" v="3675" actId="1076"/>
          <ac:graphicFrameMkLst>
            <pc:docMk/>
            <pc:sldMk cId="3824133744" sldId="446"/>
            <ac:graphicFrameMk id="29" creationId="{B515E341-0583-4FCE-D636-EC0B873826CA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7:35.394" v="3261"/>
          <ac:graphicFrameMkLst>
            <pc:docMk/>
            <pc:sldMk cId="3824133744" sldId="446"/>
            <ac:graphicFrameMk id="30" creationId="{491B2710-67C6-DF07-88D5-8DE70CD7D4F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47.775" v="3263" actId="1076"/>
          <ac:graphicFrameMkLst>
            <pc:docMk/>
            <pc:sldMk cId="3824133744" sldId="446"/>
            <ac:graphicFrameMk id="31" creationId="{2BCEA6EE-AB7B-3D39-F9A0-6C75512087A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55.966" v="3265" actId="1076"/>
          <ac:graphicFrameMkLst>
            <pc:docMk/>
            <pc:sldMk cId="3824133744" sldId="446"/>
            <ac:graphicFrameMk id="32" creationId="{2F54F501-FC91-9A63-F0F8-F2AB87BA190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01.406" v="3267" actId="1076"/>
          <ac:graphicFrameMkLst>
            <pc:docMk/>
            <pc:sldMk cId="3824133744" sldId="446"/>
            <ac:graphicFrameMk id="33" creationId="{868790C4-BFF1-E4D8-C055-5E4E62D82C7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19.918" v="3311" actId="14100"/>
          <ac:graphicFrameMkLst>
            <pc:docMk/>
            <pc:sldMk cId="3824133744" sldId="446"/>
            <ac:graphicFrameMk id="36" creationId="{186FE4FB-AB0E-A18C-170C-869161C4C3D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28:48.639" v="3281"/>
          <ac:graphicFrameMkLst>
            <pc:docMk/>
            <pc:sldMk cId="3824133744" sldId="446"/>
            <ac:graphicFrameMk id="37" creationId="{1659C953-A429-D5A3-8B27-4CCC5020066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57.917" v="3283" actId="1076"/>
          <ac:graphicFrameMkLst>
            <pc:docMk/>
            <pc:sldMk cId="3824133744" sldId="446"/>
            <ac:graphicFrameMk id="38" creationId="{712271F6-34F7-0397-1280-6446D270C60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3.021" v="3285" actId="1076"/>
          <ac:graphicFrameMkLst>
            <pc:docMk/>
            <pc:sldMk cId="3824133744" sldId="446"/>
            <ac:graphicFrameMk id="39" creationId="{253A33D1-BB89-D92C-04DB-C0C0B1777A2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9.377" v="3290" actId="1035"/>
          <ac:graphicFrameMkLst>
            <pc:docMk/>
            <pc:sldMk cId="3824133744" sldId="446"/>
            <ac:graphicFrameMk id="40" creationId="{938B0372-B5DA-BB72-4D48-FC44B4D729C0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28:45.718" v="3677" actId="1076"/>
          <ac:graphicFrameMkLst>
            <pc:docMk/>
            <pc:sldMk cId="3824133744" sldId="446"/>
            <ac:graphicFrameMk id="41" creationId="{D817033E-FA07-B2F1-C265-6948906823E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35.014" v="3305" actId="1076"/>
          <ac:graphicFrameMkLst>
            <pc:docMk/>
            <pc:sldMk cId="3824133744" sldId="446"/>
            <ac:graphicFrameMk id="42" creationId="{93A9CDA0-FE18-6494-54E0-EBDAC759BDB6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42.405" v="3307" actId="1076"/>
          <ac:graphicFrameMkLst>
            <pc:docMk/>
            <pc:sldMk cId="3824133744" sldId="446"/>
            <ac:graphicFrameMk id="43" creationId="{138706AD-FC1F-E0A6-6F87-CD39EA859BF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26.161" v="3312" actId="14100"/>
          <ac:graphicFrameMkLst>
            <pc:docMk/>
            <pc:sldMk cId="3824133744" sldId="446"/>
            <ac:graphicFrameMk id="44" creationId="{4CEE81A3-7785-E2AD-3B1A-CC129791B930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7T09:45:11.163" v="3595" actId="478"/>
          <ac:graphicFrameMkLst>
            <pc:docMk/>
            <pc:sldMk cId="3824133744" sldId="446"/>
            <ac:graphicFrameMk id="46" creationId="{F5005523-3633-FB26-4624-B7A1F05B72FA}"/>
          </ac:graphicFrameMkLst>
        </pc:graphicFrameChg>
        <pc:picChg chg="del">
          <ac:chgData name="Tsemach Mizrachi" userId="85fcc19c-b38c-410f-93a9-519990a4c1f0" providerId="ADAL" clId="{F7301F52-2653-4F42-8206-85DD798665E7}" dt="2023-03-17T09:03:57.445" v="2785" actId="478"/>
          <ac:picMkLst>
            <pc:docMk/>
            <pc:sldMk cId="3824133744" sldId="446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9:04:00.406" v="2788" actId="478"/>
          <ac:picMkLst>
            <pc:docMk/>
            <pc:sldMk cId="3824133744" sldId="446"/>
            <ac:picMk id="10" creationId="{04709A9B-46EA-C58F-6F14-8AF6088C4797}"/>
          </ac:picMkLst>
        </pc:picChg>
        <pc:picChg chg="del">
          <ac:chgData name="Tsemach Mizrachi" userId="85fcc19c-b38c-410f-93a9-519990a4c1f0" providerId="ADAL" clId="{F7301F52-2653-4F42-8206-85DD798665E7}" dt="2023-03-17T09:04:00.909" v="2789" actId="478"/>
          <ac:picMkLst>
            <pc:docMk/>
            <pc:sldMk cId="3824133744" sldId="446"/>
            <ac:picMk id="15" creationId="{9A5A314B-35A8-7044-D948-93043363E573}"/>
          </ac:picMkLst>
        </pc:picChg>
        <pc:cxnChg chg="add mod">
          <ac:chgData name="Tsemach Mizrachi" userId="85fcc19c-b38c-410f-93a9-519990a4c1f0" providerId="ADAL" clId="{F7301F52-2653-4F42-8206-85DD798665E7}" dt="2023-03-19T07:33:39.489" v="6414" actId="692"/>
          <ac:cxnSpMkLst>
            <pc:docMk/>
            <pc:sldMk cId="3824133744" sldId="446"/>
            <ac:cxnSpMk id="16" creationId="{B249FB9B-348C-6242-E1BA-050BE3A750BA}"/>
          </ac:cxnSpMkLst>
        </pc:cxnChg>
        <pc:cxnChg chg="del mod">
          <ac:chgData name="Tsemach Mizrachi" userId="85fcc19c-b38c-410f-93a9-519990a4c1f0" providerId="ADAL" clId="{F7301F52-2653-4F42-8206-85DD798665E7}" dt="2023-03-17T09:03:58.679" v="2786" actId="478"/>
          <ac:cxnSpMkLst>
            <pc:docMk/>
            <pc:sldMk cId="3824133744" sldId="446"/>
            <ac:cxnSpMk id="23" creationId="{AD90A84E-C43D-44C5-8D2A-D51668FDF021}"/>
          </ac:cxnSpMkLst>
        </pc:cxnChg>
        <pc:cxnChg chg="del mod">
          <ac:chgData name="Tsemach Mizrachi" userId="85fcc19c-b38c-410f-93a9-519990a4c1f0" providerId="ADAL" clId="{F7301F52-2653-4F42-8206-85DD798665E7}" dt="2023-03-17T09:03:59.476" v="2787" actId="478"/>
          <ac:cxnSpMkLst>
            <pc:docMk/>
            <pc:sldMk cId="3824133744" sldId="446"/>
            <ac:cxnSpMk id="28" creationId="{AB119DC4-D12C-557F-C12A-3A9244C61D32}"/>
          </ac:cxnSpMkLst>
        </pc:cxnChg>
      </pc:sldChg>
      <pc:sldChg chg="addSp delSp modSp add mod addAnim delAnim modAnim">
        <pc:chgData name="Tsemach Mizrachi" userId="85fcc19c-b38c-410f-93a9-519990a4c1f0" providerId="ADAL" clId="{F7301F52-2653-4F42-8206-85DD798665E7}" dt="2023-03-20T18:31:47.455" v="7814" actId="692"/>
        <pc:sldMkLst>
          <pc:docMk/>
          <pc:sldMk cId="1058733645" sldId="447"/>
        </pc:sldMkLst>
        <pc:spChg chg="mod">
          <ac:chgData name="Tsemach Mizrachi" userId="85fcc19c-b38c-410f-93a9-519990a4c1f0" providerId="ADAL" clId="{F7301F52-2653-4F42-8206-85DD798665E7}" dt="2023-03-17T14:26:37.784" v="3666" actId="20577"/>
          <ac:spMkLst>
            <pc:docMk/>
            <pc:sldMk cId="1058733645" sldId="447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7T14:25:30.737" v="3656" actId="478"/>
          <ac:spMkLst>
            <pc:docMk/>
            <pc:sldMk cId="1058733645" sldId="447"/>
            <ac:spMk id="4" creationId="{D5A2312A-3301-8845-8D32-E62E922B4D5E}"/>
          </ac:spMkLst>
        </pc:spChg>
        <pc:spChg chg="add mod">
          <ac:chgData name="Tsemach Mizrachi" userId="85fcc19c-b38c-410f-93a9-519990a4c1f0" providerId="ADAL" clId="{F7301F52-2653-4F42-8206-85DD798665E7}" dt="2023-03-17T14:29:27.301" v="3695" actId="1076"/>
          <ac:spMkLst>
            <pc:docMk/>
            <pc:sldMk cId="1058733645" sldId="447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17T14:29:10.952" v="3691" actId="478"/>
          <ac:spMkLst>
            <pc:docMk/>
            <pc:sldMk cId="1058733645" sldId="447"/>
            <ac:spMk id="6" creationId="{E779ECCE-8D09-1570-C1AE-3BF56BD0B53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1" creationId="{5581C60D-3799-0693-617D-93FC5BA52F9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2" creationId="{A76137CC-2C04-77AC-954E-67E5A9B04910}"/>
          </ac:spMkLst>
        </pc:spChg>
        <pc:spChg chg="add mod">
          <ac:chgData name="Tsemach Mizrachi" userId="85fcc19c-b38c-410f-93a9-519990a4c1f0" providerId="ADAL" clId="{F7301F52-2653-4F42-8206-85DD798665E7}" dt="2023-03-17T14:32:04.047" v="3772" actId="1037"/>
          <ac:spMkLst>
            <pc:docMk/>
            <pc:sldMk cId="1058733645" sldId="447"/>
            <ac:spMk id="24" creationId="{CF5E1991-5B53-4CA5-91A0-50C7674964AA}"/>
          </ac:spMkLst>
        </pc:spChg>
        <pc:spChg chg="add del mod">
          <ac:chgData name="Tsemach Mizrachi" userId="85fcc19c-b38c-410f-93a9-519990a4c1f0" providerId="ADAL" clId="{F7301F52-2653-4F42-8206-85DD798665E7}" dt="2023-03-17T14:31:31.888" v="3749" actId="478"/>
          <ac:spMkLst>
            <pc:docMk/>
            <pc:sldMk cId="1058733645" sldId="447"/>
            <ac:spMk id="25" creationId="{BACECE66-37E8-D1D8-DF27-A94F44CB85F0}"/>
          </ac:spMkLst>
        </pc:spChg>
        <pc:spChg chg="add mod">
          <ac:chgData name="Tsemach Mizrachi" userId="85fcc19c-b38c-410f-93a9-519990a4c1f0" providerId="ADAL" clId="{F7301F52-2653-4F42-8206-85DD798665E7}" dt="2023-03-17T14:31:45.055" v="3751" actId="1076"/>
          <ac:spMkLst>
            <pc:docMk/>
            <pc:sldMk cId="1058733645" sldId="447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7T14:37:39.192" v="3824" actId="478"/>
          <ac:spMkLst>
            <pc:docMk/>
            <pc:sldMk cId="1058733645" sldId="447"/>
            <ac:spMk id="33" creationId="{0EC96B36-4659-FD0A-F827-B1263E3AB83E}"/>
          </ac:spMkLst>
        </pc:spChg>
        <pc:spChg chg="add mod">
          <ac:chgData name="Tsemach Mizrachi" userId="85fcc19c-b38c-410f-93a9-519990a4c1f0" providerId="ADAL" clId="{F7301F52-2653-4F42-8206-85DD798665E7}" dt="2023-03-20T18:31:47.455" v="7814" actId="692"/>
          <ac:spMkLst>
            <pc:docMk/>
            <pc:sldMk cId="1058733645" sldId="447"/>
            <ac:spMk id="34" creationId="{7B865F3E-D797-1E5B-6EF9-A4E1B38BCF19}"/>
          </ac:spMkLst>
        </pc:spChg>
        <pc:spChg chg="add mod">
          <ac:chgData name="Tsemach Mizrachi" userId="85fcc19c-b38c-410f-93a9-519990a4c1f0" providerId="ADAL" clId="{F7301F52-2653-4F42-8206-85DD798665E7}" dt="2023-03-20T18:31:34.347" v="7809" actId="692"/>
          <ac:spMkLst>
            <pc:docMk/>
            <pc:sldMk cId="1058733645" sldId="447"/>
            <ac:spMk id="35" creationId="{4CD642B4-77FC-5636-3259-29AA42CD35EE}"/>
          </ac:spMkLst>
        </pc:spChg>
        <pc:spChg chg="add del mod">
          <ac:chgData name="Tsemach Mizrachi" userId="85fcc19c-b38c-410f-93a9-519990a4c1f0" providerId="ADAL" clId="{F7301F52-2653-4F42-8206-85DD798665E7}" dt="2023-03-17T14:38:12.366" v="3831" actId="478"/>
          <ac:spMkLst>
            <pc:docMk/>
            <pc:sldMk cId="1058733645" sldId="447"/>
            <ac:spMk id="36" creationId="{19771F47-C06A-6939-0D1C-1C8F0980E42B}"/>
          </ac:spMkLst>
        </pc:spChg>
        <pc:spChg chg="add del mod">
          <ac:chgData name="Tsemach Mizrachi" userId="85fcc19c-b38c-410f-93a9-519990a4c1f0" providerId="ADAL" clId="{F7301F52-2653-4F42-8206-85DD798665E7}" dt="2023-03-17T14:38:54.343" v="3836" actId="478"/>
          <ac:spMkLst>
            <pc:docMk/>
            <pc:sldMk cId="1058733645" sldId="447"/>
            <ac:spMk id="37" creationId="{1AA45D2D-D6A1-25D9-3BA4-91A28183C8AD}"/>
          </ac:spMkLst>
        </pc:spChg>
        <pc:spChg chg="add mod">
          <ac:chgData name="Tsemach Mizrachi" userId="85fcc19c-b38c-410f-93a9-519990a4c1f0" providerId="ADAL" clId="{F7301F52-2653-4F42-8206-85DD798665E7}" dt="2023-03-17T14:41:57.851" v="3889" actId="164"/>
          <ac:spMkLst>
            <pc:docMk/>
            <pc:sldMk cId="1058733645" sldId="447"/>
            <ac:spMk id="38" creationId="{812DA433-2BC4-E067-EEE9-9CDD0B21E27B}"/>
          </ac:spMkLst>
        </pc:spChg>
        <pc:spChg chg="add mod">
          <ac:chgData name="Tsemach Mizrachi" userId="85fcc19c-b38c-410f-93a9-519990a4c1f0" providerId="ADAL" clId="{F7301F52-2653-4F42-8206-85DD798665E7}" dt="2023-03-17T14:42:06.426" v="3890" actId="164"/>
          <ac:spMkLst>
            <pc:docMk/>
            <pc:sldMk cId="1058733645" sldId="447"/>
            <ac:spMk id="39" creationId="{15A8CD00-F4DF-5A97-C8A2-08FB9D24DA83}"/>
          </ac:spMkLst>
        </pc:spChg>
        <pc:grpChg chg="add mod">
          <ac:chgData name="Tsemach Mizrachi" userId="85fcc19c-b38c-410f-93a9-519990a4c1f0" providerId="ADAL" clId="{F7301F52-2653-4F42-8206-85DD798665E7}" dt="2023-03-17T14:41:57.851" v="3889" actId="164"/>
          <ac:grpSpMkLst>
            <pc:docMk/>
            <pc:sldMk cId="1058733645" sldId="447"/>
            <ac:grpSpMk id="40" creationId="{7F3F8EAF-5BDC-73CF-1968-BC7FC37BF377}"/>
          </ac:grpSpMkLst>
        </pc:grpChg>
        <pc:grpChg chg="add mod">
          <ac:chgData name="Tsemach Mizrachi" userId="85fcc19c-b38c-410f-93a9-519990a4c1f0" providerId="ADAL" clId="{F7301F52-2653-4F42-8206-85DD798665E7}" dt="2023-03-17T14:42:06.426" v="3890" actId="164"/>
          <ac:grpSpMkLst>
            <pc:docMk/>
            <pc:sldMk cId="1058733645" sldId="447"/>
            <ac:grpSpMk id="41" creationId="{46A49634-108F-475B-C357-8EF6EB6E6E45}"/>
          </ac:grpSpMkLst>
        </pc:grpChg>
        <pc:graphicFrameChg chg="add del mod">
          <ac:chgData name="Tsemach Mizrachi" userId="85fcc19c-b38c-410f-93a9-519990a4c1f0" providerId="ADAL" clId="{F7301F52-2653-4F42-8206-85DD798665E7}" dt="2023-03-17T14:28:53.647" v="3681" actId="478"/>
          <ac:graphicFrameMkLst>
            <pc:docMk/>
            <pc:sldMk cId="1058733645" sldId="447"/>
            <ac:graphicFrameMk id="7" creationId="{7D5A0377-231B-75BC-0F86-ECB683680C3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6.186" v="3668" actId="478"/>
          <ac:graphicFrameMkLst>
            <pc:docMk/>
            <pc:sldMk cId="1058733645" sldId="447"/>
            <ac:graphicFrameMk id="8" creationId="{257EA2A7-E5ED-028F-11A8-51F5CA7B6A9A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5.022" v="3688" actId="478"/>
          <ac:graphicFrameMkLst>
            <pc:docMk/>
            <pc:sldMk cId="1058733645" sldId="447"/>
            <ac:graphicFrameMk id="9" creationId="{76182F2E-D21B-B82D-4041-7C33DA024E94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1.801" v="3680" actId="478"/>
          <ac:graphicFrameMkLst>
            <pc:docMk/>
            <pc:sldMk cId="1058733645" sldId="447"/>
            <ac:graphicFrameMk id="10" creationId="{BCE717C7-818E-2879-9D2A-A0C60BBEB435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10.109" v="3670" actId="478"/>
          <ac:graphicFrameMkLst>
            <pc:docMk/>
            <pc:sldMk cId="1058733645" sldId="447"/>
            <ac:graphicFrameMk id="11" creationId="{4C6D21D2-F48C-09A2-554B-57C3446540D6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8.681" v="3669" actId="478"/>
          <ac:graphicFrameMkLst>
            <pc:docMk/>
            <pc:sldMk cId="1058733645" sldId="447"/>
            <ac:graphicFrameMk id="12" creationId="{F73C6B99-11A5-2C63-48D2-070EEAE21991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8.983" v="3684" actId="478"/>
          <ac:graphicFrameMkLst>
            <pc:docMk/>
            <pc:sldMk cId="1058733645" sldId="447"/>
            <ac:graphicFrameMk id="13" creationId="{5F217154-1CBA-20D2-65EB-443FE3E0A7F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7.312" v="3683" actId="478"/>
          <ac:graphicFrameMkLst>
            <pc:docMk/>
            <pc:sldMk cId="1058733645" sldId="447"/>
            <ac:graphicFrameMk id="14" creationId="{F84D4D69-C496-55E5-12B5-73A89D95878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5.753" v="3682" actId="478"/>
          <ac:graphicFrameMkLst>
            <pc:docMk/>
            <pc:sldMk cId="1058733645" sldId="447"/>
            <ac:graphicFrameMk id="15" creationId="{514B49CC-8E68-08BD-E172-87FE2E200AD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1.610" v="3686" actId="478"/>
          <ac:graphicFrameMkLst>
            <pc:docMk/>
            <pc:sldMk cId="1058733645" sldId="447"/>
            <ac:graphicFrameMk id="16" creationId="{B5B878DC-7C62-6E8D-7475-F017E0A09FD9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0.311" v="3685" actId="478"/>
          <ac:graphicFrameMkLst>
            <pc:docMk/>
            <pc:sldMk cId="1058733645" sldId="447"/>
            <ac:graphicFrameMk id="17" creationId="{9A7E35B3-AA00-4A59-3069-EE265C2FA96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3.080" v="3687" actId="478"/>
          <ac:graphicFrameMkLst>
            <pc:docMk/>
            <pc:sldMk cId="1058733645" sldId="447"/>
            <ac:graphicFrameMk id="18" creationId="{201794F6-9E76-D29C-6CC8-4B0F5AD78558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1:01.564" v="3746" actId="20577"/>
          <ac:graphicFrameMkLst>
            <pc:docMk/>
            <pc:sldMk cId="1058733645" sldId="447"/>
            <ac:graphicFrameMk id="19" creationId="{78D4CFCB-3386-A537-087F-67C88114C9D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31:26.717" v="3748" actId="1076"/>
          <ac:graphicFrameMkLst>
            <pc:docMk/>
            <pc:sldMk cId="1058733645" sldId="447"/>
            <ac:graphicFrameMk id="20" creationId="{38798D36-B5B0-D434-D146-F1F94E03C8F9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4:19.124" v="3802" actId="20577"/>
          <ac:graphicFrameMkLst>
            <pc:docMk/>
            <pc:sldMk cId="1058733645" sldId="447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7T14:32:50.092" v="3774" actId="1076"/>
          <ac:picMkLst>
            <pc:docMk/>
            <pc:sldMk cId="1058733645" sldId="447"/>
            <ac:picMk id="28" creationId="{EC2AF0C9-6F19-B0E9-51C9-BB5D6F9A595E}"/>
          </ac:picMkLst>
        </pc:picChg>
        <pc:picChg chg="add mod">
          <ac:chgData name="Tsemach Mizrachi" userId="85fcc19c-b38c-410f-93a9-519990a4c1f0" providerId="ADAL" clId="{F7301F52-2653-4F42-8206-85DD798665E7}" dt="2023-03-17T14:33:23.818" v="3776" actId="1076"/>
          <ac:picMkLst>
            <pc:docMk/>
            <pc:sldMk cId="1058733645" sldId="447"/>
            <ac:picMk id="30" creationId="{81C66D74-93A4-A77E-D5FD-5BBFE90E8452}"/>
          </ac:picMkLst>
        </pc:picChg>
        <pc:picChg chg="add mod">
          <ac:chgData name="Tsemach Mizrachi" userId="85fcc19c-b38c-410f-93a9-519990a4c1f0" providerId="ADAL" clId="{F7301F52-2653-4F42-8206-85DD798665E7}" dt="2023-03-17T14:34:59.235" v="3804" actId="1076"/>
          <ac:picMkLst>
            <pc:docMk/>
            <pc:sldMk cId="1058733645" sldId="447"/>
            <ac:picMk id="32" creationId="{BE3F0412-1CD4-E202-13D2-B922E76D29E2}"/>
          </ac:picMkLst>
        </pc:picChg>
        <pc:picChg chg="del">
          <ac:chgData name="Tsemach Mizrachi" userId="85fcc19c-b38c-410f-93a9-519990a4c1f0" providerId="ADAL" clId="{F7301F52-2653-4F42-8206-85DD798665E7}" dt="2023-03-17T14:25:32.731" v="3657" actId="478"/>
          <ac:picMkLst>
            <pc:docMk/>
            <pc:sldMk cId="1058733645" sldId="447"/>
            <ac:picMk id="2050" creationId="{9A01B4A1-BE20-2E67-3CC1-56380085ECAE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18T09:05:08.765" v="4038" actId="1076"/>
        <pc:sldMkLst>
          <pc:docMk/>
          <pc:sldMk cId="3710110006" sldId="448"/>
        </pc:sldMkLst>
        <pc:grpChg chg="del">
          <ac:chgData name="Tsemach Mizrachi" userId="85fcc19c-b38c-410f-93a9-519990a4c1f0" providerId="ADAL" clId="{F7301F52-2653-4F42-8206-85DD798665E7}" dt="2023-03-18T09:01:21.904" v="3995" actId="478"/>
          <ac:grpSpMkLst>
            <pc:docMk/>
            <pc:sldMk cId="3710110006" sldId="448"/>
            <ac:grpSpMk id="40" creationId="{7F3F8EAF-5BDC-73CF-1968-BC7FC37BF377}"/>
          </ac:grpSpMkLst>
        </pc:grpChg>
        <pc:grpChg chg="del">
          <ac:chgData name="Tsemach Mizrachi" userId="85fcc19c-b38c-410f-93a9-519990a4c1f0" providerId="ADAL" clId="{F7301F52-2653-4F42-8206-85DD798665E7}" dt="2023-03-18T09:01:15.532" v="3994" actId="478"/>
          <ac:grpSpMkLst>
            <pc:docMk/>
            <pc:sldMk cId="3710110006" sldId="448"/>
            <ac:grpSpMk id="41" creationId="{46A49634-108F-475B-C357-8EF6EB6E6E45}"/>
          </ac:grpSpMkLst>
        </pc:grpChg>
        <pc:graphicFrameChg chg="add mod modGraphic">
          <ac:chgData name="Tsemach Mizrachi" userId="85fcc19c-b38c-410f-93a9-519990a4c1f0" providerId="ADAL" clId="{F7301F52-2653-4F42-8206-85DD798665E7}" dt="2023-03-18T09:02:41.019" v="4007"/>
          <ac:graphicFrameMkLst>
            <pc:docMk/>
            <pc:sldMk cId="3710110006" sldId="448"/>
            <ac:graphicFrameMk id="4" creationId="{35914015-98FF-A426-3BD1-50512582918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4:18.446" v="4026" actId="1076"/>
          <ac:graphicFrameMkLst>
            <pc:docMk/>
            <pc:sldMk cId="3710110006" sldId="448"/>
            <ac:graphicFrameMk id="6" creationId="{0D5E9097-1514-65EB-006B-5879BD252E9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5:08.765" v="4038" actId="1076"/>
          <ac:graphicFrameMkLst>
            <pc:docMk/>
            <pc:sldMk cId="3710110006" sldId="448"/>
            <ac:graphicFrameMk id="7" creationId="{A3F41CBF-7859-E078-BFBC-C0CAC1ACFF57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06.633" v="3962" actId="20577"/>
          <ac:graphicFrameMkLst>
            <pc:docMk/>
            <pc:sldMk cId="3710110006" sldId="448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58.793" v="3990"/>
          <ac:graphicFrameMkLst>
            <pc:docMk/>
            <pc:sldMk cId="3710110006" sldId="448"/>
            <ac:graphicFrameMk id="23" creationId="{3FBFE65E-D2F8-ACF3-ADED-B49850743863}"/>
          </ac:graphicFrameMkLst>
        </pc:graphicFrameChg>
        <pc:picChg chg="del">
          <ac:chgData name="Tsemach Mizrachi" userId="85fcc19c-b38c-410f-93a9-519990a4c1f0" providerId="ADAL" clId="{F7301F52-2653-4F42-8206-85DD798665E7}" dt="2023-03-18T09:01:12.263" v="3993" actId="478"/>
          <ac:picMkLst>
            <pc:docMk/>
            <pc:sldMk cId="3710110006" sldId="448"/>
            <ac:picMk id="28" creationId="{EC2AF0C9-6F19-B0E9-51C9-BB5D6F9A595E}"/>
          </ac:picMkLst>
        </pc:picChg>
        <pc:picChg chg="del">
          <ac:chgData name="Tsemach Mizrachi" userId="85fcc19c-b38c-410f-93a9-519990a4c1f0" providerId="ADAL" clId="{F7301F52-2653-4F42-8206-85DD798665E7}" dt="2023-03-18T09:01:09.023" v="3992" actId="478"/>
          <ac:picMkLst>
            <pc:docMk/>
            <pc:sldMk cId="3710110006" sldId="448"/>
            <ac:picMk id="30" creationId="{81C66D74-93A4-A77E-D5FD-5BBFE90E8452}"/>
          </ac:picMkLst>
        </pc:picChg>
        <pc:picChg chg="del">
          <ac:chgData name="Tsemach Mizrachi" userId="85fcc19c-b38c-410f-93a9-519990a4c1f0" providerId="ADAL" clId="{F7301F52-2653-4F42-8206-85DD798665E7}" dt="2023-03-18T09:01:03.773" v="3991" actId="478"/>
          <ac:picMkLst>
            <pc:docMk/>
            <pc:sldMk cId="3710110006" sldId="448"/>
            <ac:picMk id="32" creationId="{BE3F0412-1CD4-E202-13D2-B922E76D29E2}"/>
          </ac:picMkLst>
        </pc:picChg>
      </pc:sldChg>
      <pc:sldChg chg="addSp delSp modSp add mod delAnim modAnim">
        <pc:chgData name="Tsemach Mizrachi" userId="85fcc19c-b38c-410f-93a9-519990a4c1f0" providerId="ADAL" clId="{F7301F52-2653-4F42-8206-85DD798665E7}" dt="2023-03-20T18:31:08.552" v="7808" actId="1076"/>
        <pc:sldMkLst>
          <pc:docMk/>
          <pc:sldMk cId="415551931" sldId="449"/>
        </pc:sldMkLst>
        <pc:spChg chg="mod">
          <ac:chgData name="Tsemach Mizrachi" userId="85fcc19c-b38c-410f-93a9-519990a4c1f0" providerId="ADAL" clId="{F7301F52-2653-4F42-8206-85DD798665E7}" dt="2023-03-18T09:05:43.300" v="4050" actId="20577"/>
          <ac:spMkLst>
            <pc:docMk/>
            <pc:sldMk cId="415551931" sldId="449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17:06.010" v="4242" actId="1076"/>
          <ac:spMkLst>
            <pc:docMk/>
            <pc:sldMk cId="415551931" sldId="449"/>
            <ac:spMk id="8" creationId="{AD183E00-1B38-F411-E20E-D35BA8A2AAF5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2" creationId="{2182B973-D92A-0607-55D6-02054729F7E4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3" creationId="{87808C8A-C910-9682-9BC8-B8E6E0EB8E4F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4" creationId="{42ADE374-4C11-485E-D8E2-60C8A0809996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7" creationId="{24873E4D-7F52-F7B0-CA7E-15E6A0163650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8" creationId="{9D3DACAF-37E9-4F3D-40CA-C75ADF6100DB}"/>
          </ac:spMkLst>
        </pc:spChg>
        <pc:spChg chg="mod">
          <ac:chgData name="Tsemach Mizrachi" userId="85fcc19c-b38c-410f-93a9-519990a4c1f0" providerId="ADAL" clId="{F7301F52-2653-4F42-8206-85DD798665E7}" dt="2023-03-18T09:20:29.167" v="4327" actId="1035"/>
          <ac:spMkLst>
            <pc:docMk/>
            <pc:sldMk cId="415551931" sldId="449"/>
            <ac:spMk id="25" creationId="{7B61A30E-682A-51C2-E115-25052CB5736B}"/>
          </ac:spMkLst>
        </pc:spChg>
        <pc:grpChg chg="add del mod">
          <ac:chgData name="Tsemach Mizrachi" userId="85fcc19c-b38c-410f-93a9-519990a4c1f0" providerId="ADAL" clId="{F7301F52-2653-4F42-8206-85DD798665E7}" dt="2023-03-20T18:25:35.719" v="7718" actId="478"/>
          <ac:grpSpMkLst>
            <pc:docMk/>
            <pc:sldMk cId="415551931" sldId="449"/>
            <ac:grpSpMk id="15" creationId="{D6D43CBF-EE74-979F-CE0C-F093F5FAEF9B}"/>
          </ac:grpSpMkLst>
        </pc:grpChg>
        <pc:grpChg chg="add del mod">
          <ac:chgData name="Tsemach Mizrachi" userId="85fcc19c-b38c-410f-93a9-519990a4c1f0" providerId="ADAL" clId="{F7301F52-2653-4F42-8206-85DD798665E7}" dt="2023-03-20T18:25:33.141" v="7717" actId="478"/>
          <ac:grpSpMkLst>
            <pc:docMk/>
            <pc:sldMk cId="415551931" sldId="449"/>
            <ac:grpSpMk id="16" creationId="{7F75DFF9-2825-1639-9592-A240704E4E51}"/>
          </ac:grpSpMkLst>
        </pc:grpChg>
        <pc:graphicFrameChg chg="del">
          <ac:chgData name="Tsemach Mizrachi" userId="85fcc19c-b38c-410f-93a9-519990a4c1f0" providerId="ADAL" clId="{F7301F52-2653-4F42-8206-85DD798665E7}" dt="2023-03-18T09:09:24.881" v="4136" actId="478"/>
          <ac:graphicFrameMkLst>
            <pc:docMk/>
            <pc:sldMk cId="415551931" sldId="449"/>
            <ac:graphicFrameMk id="4" creationId="{35914015-98FF-A426-3BD1-505125829181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11:38.206" v="4159" actId="478"/>
          <ac:graphicFrameMkLst>
            <pc:docMk/>
            <pc:sldMk cId="415551931" sldId="449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16:17.254" v="4220" actId="478"/>
          <ac:graphicFrameMkLst>
            <pc:docMk/>
            <pc:sldMk cId="415551931" sldId="449"/>
            <ac:graphicFrameMk id="7" creationId="{A3F41CBF-7859-E078-BFBC-C0CAC1ACFF5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09:09:22.292" v="4135" actId="478"/>
          <ac:graphicFrameMkLst>
            <pc:docMk/>
            <pc:sldMk cId="415551931" sldId="449"/>
            <ac:graphicFrameMk id="9" creationId="{C9D38614-E697-F315-2F06-BEB8141AE01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18:31:08.552" v="7808" actId="1076"/>
          <ac:graphicFrameMkLst>
            <pc:docMk/>
            <pc:sldMk cId="415551931" sldId="449"/>
            <ac:graphicFrameMk id="9" creationId="{F69F8693-CE2C-E9D2-9E82-0698EEBA024C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18:27:53.123" v="7780" actId="798"/>
          <ac:graphicFrameMkLst>
            <pc:docMk/>
            <pc:sldMk cId="415551931" sldId="449"/>
            <ac:graphicFrameMk id="10" creationId="{231853EA-4AD4-1189-AEEC-47A6124095DC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14:03.945" v="4193"/>
          <ac:graphicFrameMkLst>
            <pc:docMk/>
            <pc:sldMk cId="415551931" sldId="449"/>
            <ac:graphicFrameMk id="11" creationId="{6B941F89-3DC7-01AB-9286-8696754D2A86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20T18:27:03.839" v="7770" actId="20577"/>
          <ac:graphicFrameMkLst>
            <pc:docMk/>
            <pc:sldMk cId="415551931" sldId="449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06:14.225" v="4064" actId="20577"/>
          <ac:graphicFrameMkLst>
            <pc:docMk/>
            <pc:sldMk cId="415551931" sldId="449"/>
            <ac:graphicFrameMk id="20" creationId="{38798D36-B5B0-D434-D146-F1F94E03C8F9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20T18:26:01.375" v="7732" actId="20577"/>
          <ac:graphicFrameMkLst>
            <pc:docMk/>
            <pc:sldMk cId="415551931" sldId="449"/>
            <ac:graphicFrameMk id="23" creationId="{3FBFE65E-D2F8-ACF3-ADED-B49850743863}"/>
          </ac:graphicFrameMkLst>
        </pc:graphicFrameChg>
        <pc:picChg chg="add del mod">
          <ac:chgData name="Tsemach Mizrachi" userId="85fcc19c-b38c-410f-93a9-519990a4c1f0" providerId="ADAL" clId="{F7301F52-2653-4F42-8206-85DD798665E7}" dt="2023-03-20T18:26:03.854" v="7733" actId="478"/>
          <ac:picMkLst>
            <pc:docMk/>
            <pc:sldMk cId="415551931" sldId="449"/>
            <ac:picMk id="6" creationId="{18921BEC-3527-BED9-73DD-F0EFAF06495E}"/>
          </ac:picMkLst>
        </pc:picChg>
        <pc:picChg chg="add del mod">
          <ac:chgData name="Tsemach Mizrachi" userId="85fcc19c-b38c-410f-93a9-519990a4c1f0" providerId="ADAL" clId="{F7301F52-2653-4F42-8206-85DD798665E7}" dt="2023-03-20T18:30:08.270" v="7796" actId="478"/>
          <ac:picMkLst>
            <pc:docMk/>
            <pc:sldMk cId="415551931" sldId="449"/>
            <ac:picMk id="7" creationId="{58539CD9-9B4B-CC06-69FC-3C867385248F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20T18:32:51.815" v="7830" actId="478"/>
        <pc:sldMkLst>
          <pc:docMk/>
          <pc:sldMk cId="3197326449" sldId="450"/>
        </pc:sldMkLst>
        <pc:spChg chg="mod">
          <ac:chgData name="Tsemach Mizrachi" userId="85fcc19c-b38c-410f-93a9-519990a4c1f0" providerId="ADAL" clId="{F7301F52-2653-4F42-8206-85DD798665E7}" dt="2023-03-18T09:22:06.903" v="4384" actId="20577"/>
          <ac:spMkLst>
            <pc:docMk/>
            <pc:sldMk cId="3197326449" sldId="450"/>
            <ac:spMk id="2" creationId="{809189CC-14F7-D958-C3A4-36249CD9D4EE}"/>
          </ac:spMkLst>
        </pc:spChg>
        <pc:spChg chg="add del mod">
          <ac:chgData name="Tsemach Mizrachi" userId="85fcc19c-b38c-410f-93a9-519990a4c1f0" providerId="ADAL" clId="{F7301F52-2653-4F42-8206-85DD798665E7}" dt="2023-03-18T09:25:25.109" v="4432" actId="1076"/>
          <ac:spMkLst>
            <pc:docMk/>
            <pc:sldMk cId="3197326449" sldId="45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8T09:22:20.982" v="4389" actId="478"/>
          <ac:spMkLst>
            <pc:docMk/>
            <pc:sldMk cId="3197326449" sldId="450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32:40.757" v="4516" actId="1076"/>
          <ac:spMkLst>
            <pc:docMk/>
            <pc:sldMk cId="3197326449" sldId="450"/>
            <ac:spMk id="7" creationId="{EB49ACA0-6C89-36CE-068B-F870D3636B63}"/>
          </ac:spMkLst>
        </pc:spChg>
        <pc:spChg chg="mod">
          <ac:chgData name="Tsemach Mizrachi" userId="85fcc19c-b38c-410f-93a9-519990a4c1f0" providerId="ADAL" clId="{F7301F52-2653-4F42-8206-85DD798665E7}" dt="2023-03-18T09:32:45.197" v="4517" actId="1076"/>
          <ac:spMkLst>
            <pc:docMk/>
            <pc:sldMk cId="3197326449" sldId="450"/>
            <ac:spMk id="8" creationId="{AD183E00-1B38-F411-E20E-D35BA8A2AAF5}"/>
          </ac:spMkLst>
        </pc:spChg>
        <pc:spChg chg="add del mod">
          <ac:chgData name="Tsemach Mizrachi" userId="85fcc19c-b38c-410f-93a9-519990a4c1f0" providerId="ADAL" clId="{F7301F52-2653-4F42-8206-85DD798665E7}" dt="2023-03-18T09:25:23.206" v="4431" actId="478"/>
          <ac:spMkLst>
            <pc:docMk/>
            <pc:sldMk cId="3197326449" sldId="450"/>
            <ac:spMk id="9" creationId="{EAEC0D96-31E3-F2B5-8174-604D4BC1B217}"/>
          </ac:spMkLst>
        </pc:spChg>
        <pc:spChg chg="del">
          <ac:chgData name="Tsemach Mizrachi" userId="85fcc19c-b38c-410f-93a9-519990a4c1f0" providerId="ADAL" clId="{F7301F52-2653-4F42-8206-85DD798665E7}" dt="2023-03-18T09:22:23.870" v="4390" actId="478"/>
          <ac:spMkLst>
            <pc:docMk/>
            <pc:sldMk cId="3197326449" sldId="450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09:22:26.952" v="4391" actId="478"/>
          <ac:spMkLst>
            <pc:docMk/>
            <pc:sldMk cId="3197326449" sldId="450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09:23:35.750" v="4418" actId="478"/>
          <ac:spMkLst>
            <pc:docMk/>
            <pc:sldMk cId="3197326449" sldId="450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09:23:33.144" v="4417" actId="478"/>
          <ac:spMkLst>
            <pc:docMk/>
            <pc:sldMk cId="3197326449" sldId="450"/>
            <ac:spMk id="26" creationId="{2C79E463-10C5-EAAD-F7D0-F7B3BC066394}"/>
          </ac:spMkLst>
        </pc:spChg>
        <pc:grpChg chg="del">
          <ac:chgData name="Tsemach Mizrachi" userId="85fcc19c-b38c-410f-93a9-519990a4c1f0" providerId="ADAL" clId="{F7301F52-2653-4F42-8206-85DD798665E7}" dt="2023-03-18T09:22:10.079" v="4385" actId="478"/>
          <ac:grpSpMkLst>
            <pc:docMk/>
            <pc:sldMk cId="3197326449" sldId="450"/>
            <ac:grpSpMk id="15" creationId="{D6D43CBF-EE74-979F-CE0C-F093F5FAEF9B}"/>
          </ac:grpSpMkLst>
        </pc:grpChg>
        <pc:grpChg chg="del">
          <ac:chgData name="Tsemach Mizrachi" userId="85fcc19c-b38c-410f-93a9-519990a4c1f0" providerId="ADAL" clId="{F7301F52-2653-4F42-8206-85DD798665E7}" dt="2023-03-18T09:22:12.527" v="4386" actId="478"/>
          <ac:grpSpMkLst>
            <pc:docMk/>
            <pc:sldMk cId="3197326449" sldId="450"/>
            <ac:grpSpMk id="16" creationId="{7F75DFF9-2825-1639-9592-A240704E4E51}"/>
          </ac:grpSpMkLst>
        </pc:grpChg>
        <pc:graphicFrameChg chg="add mod">
          <ac:chgData name="Tsemach Mizrachi" userId="85fcc19c-b38c-410f-93a9-519990a4c1f0" providerId="ADAL" clId="{F7301F52-2653-4F42-8206-85DD798665E7}" dt="2023-03-18T09:27:46.486" v="4445" actId="1076"/>
          <ac:graphicFrameMkLst>
            <pc:docMk/>
            <pc:sldMk cId="3197326449" sldId="450"/>
            <ac:graphicFrameMk id="4" creationId="{765C1934-60E0-3DD2-6A62-023604C20F5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24:42.582" v="4422" actId="1076"/>
          <ac:graphicFrameMkLst>
            <pc:docMk/>
            <pc:sldMk cId="3197326449" sldId="450"/>
            <ac:graphicFrameMk id="6" creationId="{33DFC774-E7A3-A642-B78F-620F143365EF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5.262" v="4387" actId="478"/>
          <ac:graphicFrameMkLst>
            <pc:docMk/>
            <pc:sldMk cId="3197326449" sldId="450"/>
            <ac:graphicFrameMk id="10" creationId="{231853EA-4AD4-1189-AEEC-47A6124095DC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3:40.062" v="4420" actId="478"/>
          <ac:graphicFrameMkLst>
            <pc:docMk/>
            <pc:sldMk cId="3197326449" sldId="450"/>
            <ac:graphicFrameMk id="11" creationId="{6B941F89-3DC7-01AB-9286-8696754D2A86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7.895" v="4388" actId="478"/>
          <ac:graphicFrameMkLst>
            <pc:docMk/>
            <pc:sldMk cId="3197326449" sldId="450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23:16.649" v="4409" actId="20577"/>
          <ac:graphicFrameMkLst>
            <pc:docMk/>
            <pc:sldMk cId="3197326449" sldId="450"/>
            <ac:graphicFrameMk id="20" creationId="{38798D36-B5B0-D434-D146-F1F94E03C8F9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23:38.034" v="4419" actId="478"/>
          <ac:graphicFrameMkLst>
            <pc:docMk/>
            <pc:sldMk cId="3197326449" sldId="450"/>
            <ac:graphicFrameMk id="23" creationId="{3FBFE65E-D2F8-ACF3-ADED-B4985074386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32:30.387" v="4515" actId="1035"/>
          <ac:graphicFrameMkLst>
            <pc:docMk/>
            <pc:sldMk cId="3197326449" sldId="450"/>
            <ac:graphicFrameMk id="27" creationId="{1E740769-9450-C29B-26FC-AA68565931B9}"/>
          </ac:graphicFrameMkLst>
        </pc:graphicFrameChg>
        <pc:picChg chg="add mod">
          <ac:chgData name="Tsemach Mizrachi" userId="85fcc19c-b38c-410f-93a9-519990a4c1f0" providerId="ADAL" clId="{F7301F52-2653-4F42-8206-85DD798665E7}" dt="2023-03-18T09:31:59.325" v="4503" actId="1076"/>
          <ac:picMkLst>
            <pc:docMk/>
            <pc:sldMk cId="3197326449" sldId="450"/>
            <ac:picMk id="28" creationId="{F6465B97-AF6C-3258-66F1-B1229BC928DC}"/>
          </ac:picMkLst>
        </pc:picChg>
        <pc:picChg chg="add mod">
          <ac:chgData name="Tsemach Mizrachi" userId="85fcc19c-b38c-410f-93a9-519990a4c1f0" providerId="ADAL" clId="{F7301F52-2653-4F42-8206-85DD798665E7}" dt="2023-03-18T09:32:22.886" v="4509" actId="1076"/>
          <ac:picMkLst>
            <pc:docMk/>
            <pc:sldMk cId="3197326449" sldId="450"/>
            <ac:picMk id="29" creationId="{67B045D4-A084-4D2B-BE77-9C36DC95D176}"/>
          </ac:picMkLst>
        </pc:picChg>
        <pc:picChg chg="add del mod">
          <ac:chgData name="Tsemach Mizrachi" userId="85fcc19c-b38c-410f-93a9-519990a4c1f0" providerId="ADAL" clId="{F7301F52-2653-4F42-8206-85DD798665E7}" dt="2023-03-18T09:25:31.793" v="4433" actId="21"/>
          <ac:picMkLst>
            <pc:docMk/>
            <pc:sldMk cId="3197326449" sldId="450"/>
            <ac:picMk id="5122" creationId="{285F9AEB-BC50-B9EC-9BB4-22B8AE822FBD}"/>
          </ac:picMkLst>
        </pc:picChg>
        <pc:picChg chg="add mod">
          <ac:chgData name="Tsemach Mizrachi" userId="85fcc19c-b38c-410f-93a9-519990a4c1f0" providerId="ADAL" clId="{F7301F52-2653-4F42-8206-85DD798665E7}" dt="2023-03-18T09:31:28.022" v="4494" actId="1076"/>
          <ac:picMkLst>
            <pc:docMk/>
            <pc:sldMk cId="3197326449" sldId="450"/>
            <ac:picMk id="5124" creationId="{CD4365AB-128E-C59F-406F-47CDEDD7B9FD}"/>
          </ac:picMkLst>
        </pc:picChg>
        <pc:picChg chg="add mod">
          <ac:chgData name="Tsemach Mizrachi" userId="85fcc19c-b38c-410f-93a9-519990a4c1f0" providerId="ADAL" clId="{F7301F52-2653-4F42-8206-85DD798665E7}" dt="2023-03-18T09:31:21.359" v="4491" actId="1076"/>
          <ac:picMkLst>
            <pc:docMk/>
            <pc:sldMk cId="3197326449" sldId="450"/>
            <ac:picMk id="5126" creationId="{50A7D6FE-17ED-DECC-68ED-F74988919934}"/>
          </ac:picMkLst>
        </pc:picChg>
        <pc:picChg chg="add del mod">
          <ac:chgData name="Tsemach Mizrachi" userId="85fcc19c-b38c-410f-93a9-519990a4c1f0" providerId="ADAL" clId="{F7301F52-2653-4F42-8206-85DD798665E7}" dt="2023-03-18T09:27:50.094" v="4446" actId="478"/>
          <ac:picMkLst>
            <pc:docMk/>
            <pc:sldMk cId="3197326449" sldId="450"/>
            <ac:picMk id="5128" creationId="{E663B671-DFB5-8638-4D3E-AEC39310BAB5}"/>
          </ac:picMkLst>
        </pc:picChg>
        <pc:picChg chg="add mod">
          <ac:chgData name="Tsemach Mizrachi" userId="85fcc19c-b38c-410f-93a9-519990a4c1f0" providerId="ADAL" clId="{F7301F52-2653-4F42-8206-85DD798665E7}" dt="2023-03-18T09:29:25.277" v="4486" actId="1076"/>
          <ac:picMkLst>
            <pc:docMk/>
            <pc:sldMk cId="3197326449" sldId="450"/>
            <ac:picMk id="5130" creationId="{2E662869-F19E-8690-F87C-3CB191F1C6AD}"/>
          </ac:picMkLst>
        </pc:picChg>
        <pc:picChg chg="add mod">
          <ac:chgData name="Tsemach Mizrachi" userId="85fcc19c-b38c-410f-93a9-519990a4c1f0" providerId="ADAL" clId="{F7301F52-2653-4F42-8206-85DD798665E7}" dt="2023-03-18T09:29:27.949" v="4487" actId="1076"/>
          <ac:picMkLst>
            <pc:docMk/>
            <pc:sldMk cId="3197326449" sldId="450"/>
            <ac:picMk id="5132" creationId="{7F738352-A677-27AA-172C-5F04D074D298}"/>
          </ac:picMkLst>
        </pc:picChg>
        <pc:cxnChg chg="add del mod">
          <ac:chgData name="Tsemach Mizrachi" userId="85fcc19c-b38c-410f-93a9-519990a4c1f0" providerId="ADAL" clId="{F7301F52-2653-4F42-8206-85DD798665E7}" dt="2023-03-20T18:32:51.815" v="7830" actId="478"/>
          <ac:cxnSpMkLst>
            <pc:docMk/>
            <pc:sldMk cId="3197326449" sldId="450"/>
            <ac:cxnSpMk id="9" creationId="{9A96A3FA-F4DE-C8AA-D66E-3B8FAB5BE854}"/>
          </ac:cxnSpMkLst>
        </pc:cxnChg>
      </pc:sldChg>
      <pc:sldChg chg="add del">
        <pc:chgData name="Tsemach Mizrachi" userId="85fcc19c-b38c-410f-93a9-519990a4c1f0" providerId="ADAL" clId="{F7301F52-2653-4F42-8206-85DD798665E7}" dt="2023-03-18T09:09:09.440" v="4133"/>
        <pc:sldMkLst>
          <pc:docMk/>
          <pc:sldMk cId="3525269958" sldId="450"/>
        </pc:sldMkLst>
      </pc:sldChg>
      <pc:sldChg chg="addSp delSp modSp add mod ord delAnim modAnim">
        <pc:chgData name="Tsemach Mizrachi" userId="85fcc19c-b38c-410f-93a9-519990a4c1f0" providerId="ADAL" clId="{F7301F52-2653-4F42-8206-85DD798665E7}" dt="2023-03-20T18:33:01.485" v="7832"/>
        <pc:sldMkLst>
          <pc:docMk/>
          <pc:sldMk cId="2211853647" sldId="451"/>
        </pc:sldMkLst>
        <pc:spChg chg="mod">
          <ac:chgData name="Tsemach Mizrachi" userId="85fcc19c-b38c-410f-93a9-519990a4c1f0" providerId="ADAL" clId="{F7301F52-2653-4F42-8206-85DD798665E7}" dt="2023-03-20T04:14:52.477" v="7530" actId="1035"/>
          <ac:spMkLst>
            <pc:docMk/>
            <pc:sldMk cId="2211853647" sldId="451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20T03:45:09.783" v="6833" actId="478"/>
          <ac:spMkLst>
            <pc:docMk/>
            <pc:sldMk cId="2211853647" sldId="451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20T03:43:16.385" v="6828" actId="478"/>
          <ac:spMkLst>
            <pc:docMk/>
            <pc:sldMk cId="2211853647" sldId="451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20T04:09:30.994" v="7414" actId="1076"/>
          <ac:spMkLst>
            <pc:docMk/>
            <pc:sldMk cId="2211853647" sldId="451"/>
            <ac:spMk id="11" creationId="{BDF4397F-42F9-B30A-6FBB-6C0F2AD4FB3D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12" creationId="{C9C8F4C5-7D8A-2E4F-DA46-7E2E8E34F3C8}"/>
          </ac:spMkLst>
        </pc:spChg>
        <pc:spChg chg="add mod">
          <ac:chgData name="Tsemach Mizrachi" userId="85fcc19c-b38c-410f-93a9-519990a4c1f0" providerId="ADAL" clId="{F7301F52-2653-4F42-8206-85DD798665E7}" dt="2023-03-20T18:23:47.958" v="7712" actId="1036"/>
          <ac:spMkLst>
            <pc:docMk/>
            <pc:sldMk cId="2211853647" sldId="451"/>
            <ac:spMk id="13" creationId="{CF25DEF9-2B71-E060-D110-13F015D865F3}"/>
          </ac:spMkLst>
        </pc:spChg>
        <pc:spChg chg="add mod">
          <ac:chgData name="Tsemach Mizrachi" userId="85fcc19c-b38c-410f-93a9-519990a4c1f0" providerId="ADAL" clId="{F7301F52-2653-4F42-8206-85DD798665E7}" dt="2023-03-20T18:23:18.289" v="7698" actId="1036"/>
          <ac:spMkLst>
            <pc:docMk/>
            <pc:sldMk cId="2211853647" sldId="451"/>
            <ac:spMk id="14" creationId="{B9EAAD18-3C23-21B2-CC69-EA389E73E1CE}"/>
          </ac:spMkLst>
        </pc:spChg>
        <pc:spChg chg="add mod">
          <ac:chgData name="Tsemach Mizrachi" userId="85fcc19c-b38c-410f-93a9-519990a4c1f0" providerId="ADAL" clId="{F7301F52-2653-4F42-8206-85DD798665E7}" dt="2023-03-20T18:23:33.222" v="7704" actId="1036"/>
          <ac:spMkLst>
            <pc:docMk/>
            <pc:sldMk cId="2211853647" sldId="451"/>
            <ac:spMk id="15" creationId="{42DDC4C9-6519-3651-95BA-45EA2FD48446}"/>
          </ac:spMkLst>
        </pc:spChg>
        <pc:spChg chg="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20T03:50:18.872" v="6900" actId="478"/>
          <ac:spMkLst>
            <pc:docMk/>
            <pc:sldMk cId="2211853647" sldId="451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20T03:51:14.752" v="6917" actId="478"/>
          <ac:spMkLst>
            <pc:docMk/>
            <pc:sldMk cId="2211853647" sldId="451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20T18:23:25.574" v="7699" actId="14100"/>
          <ac:spMkLst>
            <pc:docMk/>
            <pc:sldMk cId="2211853647" sldId="451"/>
            <ac:spMk id="25" creationId="{65D65F57-1BA4-F317-53FF-862AE080E28D}"/>
          </ac:spMkLst>
        </pc:spChg>
        <pc:spChg chg="mod">
          <ac:chgData name="Tsemach Mizrachi" userId="85fcc19c-b38c-410f-93a9-519990a4c1f0" providerId="ADAL" clId="{F7301F52-2653-4F42-8206-85DD798665E7}" dt="2023-03-20T04:03:27.041" v="7314" actId="1076"/>
          <ac:spMkLst>
            <pc:docMk/>
            <pc:sldMk cId="2211853647" sldId="451"/>
            <ac:spMk id="26" creationId="{2C79E463-10C5-EAAD-F7D0-F7B3BC066394}"/>
          </ac:spMkLst>
        </pc:spChg>
        <pc:spChg chg="add mod">
          <ac:chgData name="Tsemach Mizrachi" userId="85fcc19c-b38c-410f-93a9-519990a4c1f0" providerId="ADAL" clId="{F7301F52-2653-4F42-8206-85DD798665E7}" dt="2023-03-20T18:23:42.478" v="7705" actId="14100"/>
          <ac:spMkLst>
            <pc:docMk/>
            <pc:sldMk cId="2211853647" sldId="451"/>
            <ac:spMk id="28" creationId="{2A1C9767-E869-E76E-34AF-7FAE12EE1AD6}"/>
          </ac:spMkLst>
        </pc:spChg>
        <pc:spChg chg="add mod">
          <ac:chgData name="Tsemach Mizrachi" userId="85fcc19c-b38c-410f-93a9-519990a4c1f0" providerId="ADAL" clId="{F7301F52-2653-4F42-8206-85DD798665E7}" dt="2023-03-20T18:24:09.383" v="7716" actId="1035"/>
          <ac:spMkLst>
            <pc:docMk/>
            <pc:sldMk cId="2211853647" sldId="451"/>
            <ac:spMk id="29" creationId="{D04E133E-ECE0-8251-869F-A0E5C0B119F8}"/>
          </ac:spMkLst>
        </pc:spChg>
        <pc:spChg chg="add del mod">
          <ac:chgData name="Tsemach Mizrachi" userId="85fcc19c-b38c-410f-93a9-519990a4c1f0" providerId="ADAL" clId="{F7301F52-2653-4F42-8206-85DD798665E7}" dt="2023-03-20T04:13:23.057" v="7491" actId="478"/>
          <ac:spMkLst>
            <pc:docMk/>
            <pc:sldMk cId="2211853647" sldId="451"/>
            <ac:spMk id="30" creationId="{BEAF45D7-EEAF-D67E-3571-2FCFF758F784}"/>
          </ac:spMkLst>
        </pc:spChg>
        <pc:spChg chg="add del mod">
          <ac:chgData name="Tsemach Mizrachi" userId="85fcc19c-b38c-410f-93a9-519990a4c1f0" providerId="ADAL" clId="{F7301F52-2653-4F42-8206-85DD798665E7}" dt="2023-03-20T04:13:16.366" v="7490" actId="478"/>
          <ac:spMkLst>
            <pc:docMk/>
            <pc:sldMk cId="2211853647" sldId="451"/>
            <ac:spMk id="31" creationId="{83FB1E93-81D9-57BC-70D5-A44CF245689C}"/>
          </ac:spMkLst>
        </pc:spChg>
        <pc:grpChg chg="add mod">
          <ac:chgData name="Tsemach Mizrachi" userId="85fcc19c-b38c-410f-93a9-519990a4c1f0" providerId="ADAL" clId="{F7301F52-2653-4F42-8206-85DD798665E7}" dt="2023-03-20T04:09:23.673" v="7413" actId="1076"/>
          <ac:grpSpMkLst>
            <pc:docMk/>
            <pc:sldMk cId="2211853647" sldId="451"/>
            <ac:grpSpMk id="18" creationId="{552BBB7E-671E-3874-B517-C58601E600DD}"/>
          </ac:grpSpMkLst>
        </pc:grpChg>
        <pc:graphicFrameChg chg="del">
          <ac:chgData name="Tsemach Mizrachi" userId="85fcc19c-b38c-410f-93a9-519990a4c1f0" providerId="ADAL" clId="{F7301F52-2653-4F42-8206-85DD798665E7}" dt="2023-03-18T09:33:00.489" v="4521" actId="478"/>
          <ac:graphicFrameMkLst>
            <pc:docMk/>
            <pc:sldMk cId="2211853647" sldId="451"/>
            <ac:graphicFrameMk id="4" creationId="{35914015-98FF-A426-3BD1-505125829181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1.842" v="4522" actId="478"/>
          <ac:graphicFrameMkLst>
            <pc:docMk/>
            <pc:sldMk cId="2211853647" sldId="451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3.235" v="4523" actId="478"/>
          <ac:graphicFrameMkLst>
            <pc:docMk/>
            <pc:sldMk cId="2211853647" sldId="451"/>
            <ac:graphicFrameMk id="7" creationId="{A3F41CBF-7859-E078-BFBC-C0CAC1ACFF57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20T03:54:07.715" v="6930" actId="478"/>
          <ac:graphicFrameMkLst>
            <pc:docMk/>
            <pc:sldMk cId="2211853647" sldId="451"/>
            <ac:graphicFrameMk id="7" creationId="{E551E3D0-75B4-5B25-CEE1-92BD0418F2E3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04:14:41.255" v="7527" actId="1036"/>
          <ac:graphicFrameMkLst>
            <pc:docMk/>
            <pc:sldMk cId="2211853647" sldId="451"/>
            <ac:graphicFrameMk id="9" creationId="{A1229A1D-6648-33B9-04C3-FC92C46AB03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04:14:36.162" v="7518" actId="1036"/>
          <ac:graphicFrameMkLst>
            <pc:docMk/>
            <pc:sldMk cId="2211853647" sldId="451"/>
            <ac:graphicFrameMk id="10" creationId="{7A82479A-F578-D134-45BE-40844B5B0FAC}"/>
          </ac:graphicFrameMkLst>
        </pc:graphicFrameChg>
        <pc:graphicFrameChg chg="del modGraphic">
          <ac:chgData name="Tsemach Mizrachi" userId="85fcc19c-b38c-410f-93a9-519990a4c1f0" providerId="ADAL" clId="{F7301F52-2653-4F42-8206-85DD798665E7}" dt="2023-03-20T03:45:07.254" v="6832" actId="478"/>
          <ac:graphicFrameMkLst>
            <pc:docMk/>
            <pc:sldMk cId="2211853647" sldId="451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20T04:14:36.162" v="7518" actId="1036"/>
          <ac:graphicFrameMkLst>
            <pc:docMk/>
            <pc:sldMk cId="2211853647" sldId="451"/>
            <ac:graphicFrameMk id="20" creationId="{38798D36-B5B0-D434-D146-F1F94E03C8F9}"/>
          </ac:graphicFrameMkLst>
        </pc:graphicFrameChg>
        <pc:graphicFrameChg chg="del mod modGraphic">
          <ac:chgData name="Tsemach Mizrachi" userId="85fcc19c-b38c-410f-93a9-519990a4c1f0" providerId="ADAL" clId="{F7301F52-2653-4F42-8206-85DD798665E7}" dt="2023-03-20T03:51:39.088" v="6919" actId="478"/>
          <ac:graphicFrameMkLst>
            <pc:docMk/>
            <pc:sldMk cId="2211853647" sldId="451"/>
            <ac:graphicFrameMk id="23" creationId="{3FBFE65E-D2F8-ACF3-ADED-B49850743863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20T04:10:24.963" v="7420"/>
          <ac:graphicFrameMkLst>
            <pc:docMk/>
            <pc:sldMk cId="2211853647" sldId="451"/>
            <ac:graphicFrameMk id="27" creationId="{B3D6B3BF-0747-0E70-DB80-1DA47A23B8F5}"/>
          </ac:graphicFrameMkLst>
        </pc:graphicFrameChg>
        <pc:picChg chg="add del">
          <ac:chgData name="Tsemach Mizrachi" userId="85fcc19c-b38c-410f-93a9-519990a4c1f0" providerId="ADAL" clId="{F7301F52-2653-4F42-8206-85DD798665E7}" dt="2023-03-20T03:45:04.666" v="6831" actId="478"/>
          <ac:picMkLst>
            <pc:docMk/>
            <pc:sldMk cId="2211853647" sldId="451"/>
            <ac:picMk id="6" creationId="{6AB5BBF4-8AF6-E78A-BAEF-65FF57EF940B}"/>
          </ac:picMkLst>
        </pc:picChg>
        <pc:picChg chg="add mod">
          <ac:chgData name="Tsemach Mizrachi" userId="85fcc19c-b38c-410f-93a9-519990a4c1f0" providerId="ADAL" clId="{F7301F52-2653-4F42-8206-85DD798665E7}" dt="2023-03-20T04:09:33.785" v="7415" actId="1076"/>
          <ac:picMkLst>
            <pc:docMk/>
            <pc:sldMk cId="2211853647" sldId="451"/>
            <ac:picMk id="17" creationId="{9BF435DC-8D58-9443-CA6A-F1A3B35C0F62}"/>
          </ac:picMkLst>
        </pc:picChg>
        <pc:cxnChg chg="add mod">
          <ac:chgData name="Tsemach Mizrachi" userId="85fcc19c-b38c-410f-93a9-519990a4c1f0" providerId="ADAL" clId="{F7301F52-2653-4F42-8206-85DD798665E7}" dt="2023-03-20T04:14:36.162" v="7518" actId="1036"/>
          <ac:cxnSpMkLst>
            <pc:docMk/>
            <pc:sldMk cId="2211853647" sldId="451"/>
            <ac:cxnSpMk id="33" creationId="{ED400243-B081-6BD0-2FD1-851FF762F0F4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20T04:19:22.034" v="7538" actId="931"/>
        <pc:sldMkLst>
          <pc:docMk/>
          <pc:sldMk cId="2835861766" sldId="452"/>
        </pc:sldMkLst>
        <pc:spChg chg="mod">
          <ac:chgData name="Tsemach Mizrachi" userId="85fcc19c-b38c-410f-93a9-519990a4c1f0" providerId="ADAL" clId="{F7301F52-2653-4F42-8206-85DD798665E7}" dt="2023-03-18T09:54:08.252" v="4800" actId="20577"/>
          <ac:spMkLst>
            <pc:docMk/>
            <pc:sldMk cId="2835861766" sldId="452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57:03.933" v="4897" actId="1076"/>
          <ac:spMkLst>
            <pc:docMk/>
            <pc:sldMk cId="2835861766" sldId="452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09:54:25.535" v="4804" actId="1076"/>
          <ac:spMkLst>
            <pc:docMk/>
            <pc:sldMk cId="2835861766" sldId="452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56:56.485" v="4895" actId="1076"/>
          <ac:spMkLst>
            <pc:docMk/>
            <pc:sldMk cId="2835861766" sldId="452"/>
            <ac:spMk id="6" creationId="{2ADC14DC-FA30-2347-9A20-609A0ECF8272}"/>
          </ac:spMkLst>
        </pc:spChg>
        <pc:spChg chg="add mod">
          <ac:chgData name="Tsemach Mizrachi" userId="85fcc19c-b38c-410f-93a9-519990a4c1f0" providerId="ADAL" clId="{F7301F52-2653-4F42-8206-85DD798665E7}" dt="2023-03-18T09:56:59.941" v="4896" actId="1076"/>
          <ac:spMkLst>
            <pc:docMk/>
            <pc:sldMk cId="2835861766" sldId="452"/>
            <ac:spMk id="7" creationId="{BD919383-91E0-E3E5-028D-CAB373A19710}"/>
          </ac:spMkLst>
        </pc:spChg>
        <pc:spChg chg="del">
          <ac:chgData name="Tsemach Mizrachi" userId="85fcc19c-b38c-410f-93a9-519990a4c1f0" providerId="ADAL" clId="{F7301F52-2653-4F42-8206-85DD798665E7}" dt="2023-03-18T09:54:11.464" v="4801" actId="478"/>
          <ac:spMkLst>
            <pc:docMk/>
            <pc:sldMk cId="2835861766" sldId="452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9" creationId="{7EE8E562-C58E-4201-7372-9AC52516F286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10" creationId="{23FD5493-CD90-AFBB-4471-EB775A960416}"/>
          </ac:spMkLst>
        </pc:spChg>
        <pc:spChg chg="mod">
          <ac:chgData name="Tsemach Mizrachi" userId="85fcc19c-b38c-410f-93a9-519990a4c1f0" providerId="ADAL" clId="{F7301F52-2653-4F42-8206-85DD798665E7}" dt="2023-03-18T10:00:00.602" v="4958" actId="207"/>
          <ac:spMkLst>
            <pc:docMk/>
            <pc:sldMk cId="2835861766" sldId="452"/>
            <ac:spMk id="13" creationId="{CEB60F42-AE79-0296-3DDE-F323B7778E8E}"/>
          </ac:spMkLst>
        </pc:spChg>
        <pc:spChg chg="mod">
          <ac:chgData name="Tsemach Mizrachi" userId="85fcc19c-b38c-410f-93a9-519990a4c1f0" providerId="ADAL" clId="{F7301F52-2653-4F42-8206-85DD798665E7}" dt="2023-03-18T10:00:06.402" v="4959" actId="692"/>
          <ac:spMkLst>
            <pc:docMk/>
            <pc:sldMk cId="2835861766" sldId="452"/>
            <ac:spMk id="14" creationId="{621AC592-83C9-68B0-1138-DD892BF39CE2}"/>
          </ac:spMkLst>
        </pc:spChg>
        <pc:spChg chg="add mod">
          <ac:chgData name="Tsemach Mizrachi" userId="85fcc19c-b38c-410f-93a9-519990a4c1f0" providerId="ADAL" clId="{F7301F52-2653-4F42-8206-85DD798665E7}" dt="2023-03-18T10:01:49.933" v="5003" actId="164"/>
          <ac:spMkLst>
            <pc:docMk/>
            <pc:sldMk cId="2835861766" sldId="452"/>
            <ac:spMk id="15" creationId="{0109FFE4-25F8-B236-1EB7-05B744637DF3}"/>
          </ac:spMkLst>
        </pc:spChg>
        <pc:spChg chg="add mod">
          <ac:chgData name="Tsemach Mizrachi" userId="85fcc19c-b38c-410f-93a9-519990a4c1f0" providerId="ADAL" clId="{F7301F52-2653-4F42-8206-85DD798665E7}" dt="2023-03-18T10:04:39.614" v="5058" actId="14100"/>
          <ac:spMkLst>
            <pc:docMk/>
            <pc:sldMk cId="2835861766" sldId="452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09:54:43.421" v="4808" actId="1076"/>
          <ac:spMkLst>
            <pc:docMk/>
            <pc:sldMk cId="2835861766" sldId="452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09:54:52.166" v="4812" actId="1076"/>
          <ac:spMkLst>
            <pc:docMk/>
            <pc:sldMk cId="2835861766" sldId="452"/>
            <ac:spMk id="22" creationId="{A76137CC-2C04-77AC-954E-67E5A9B04910}"/>
          </ac:spMkLst>
        </pc:spChg>
        <pc:spChg chg="mod">
          <ac:chgData name="Tsemach Mizrachi" userId="85fcc19c-b38c-410f-93a9-519990a4c1f0" providerId="ADAL" clId="{F7301F52-2653-4F42-8206-85DD798665E7}" dt="2023-03-18T09:55:04.109" v="4815" actId="1076"/>
          <ac:spMkLst>
            <pc:docMk/>
            <pc:sldMk cId="2835861766" sldId="452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20T04:19:19.896" v="7536" actId="1076"/>
          <ac:spMkLst>
            <pc:docMk/>
            <pc:sldMk cId="2835861766" sldId="452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09:54:55.271" v="4813" actId="1076"/>
          <ac:spMkLst>
            <pc:docMk/>
            <pc:sldMk cId="2835861766" sldId="452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8T10:08:08.982" v="5197" actId="478"/>
          <ac:spMkLst>
            <pc:docMk/>
            <pc:sldMk cId="2835861766" sldId="452"/>
            <ac:spMk id="27" creationId="{73FD9158-9174-EDB4-2C34-5CB993A64C0B}"/>
          </ac:spMkLst>
        </pc:spChg>
        <pc:spChg chg="add mod">
          <ac:chgData name="Tsemach Mizrachi" userId="85fcc19c-b38c-410f-93a9-519990a4c1f0" providerId="ADAL" clId="{F7301F52-2653-4F42-8206-85DD798665E7}" dt="2023-03-18T10:10:21.246" v="5256" actId="1076"/>
          <ac:spMkLst>
            <pc:docMk/>
            <pc:sldMk cId="2835861766" sldId="452"/>
            <ac:spMk id="28" creationId="{24EA2566-D773-5889-00D7-1765AD21C91C}"/>
          </ac:spMkLst>
        </pc:s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1" creationId="{277B1A44-A6C7-D616-FE33-510E6D27A88F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2" creationId="{BF1DBFD6-C92A-3A2E-3F94-DE130BAE555E}"/>
          </ac:grpSpMkLst>
        </pc:gr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6" creationId="{2C2F950A-28B7-9381-0C52-DA4ED1AC9567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8" creationId="{42451489-56B6-1759-123F-1ACC7E6E878A}"/>
          </ac:grpSpMkLst>
        </pc:grpChg>
        <pc:grpChg chg="add mod">
          <ac:chgData name="Tsemach Mizrachi" userId="85fcc19c-b38c-410f-93a9-519990a4c1f0" providerId="ADAL" clId="{F7301F52-2653-4F42-8206-85DD798665E7}" dt="2023-03-18T10:10:14.790" v="5254" actId="164"/>
          <ac:grpSpMkLst>
            <pc:docMk/>
            <pc:sldMk cId="2835861766" sldId="452"/>
            <ac:grpSpMk id="31" creationId="{9255694A-5D82-0342-1F04-2486BCEDB1F4}"/>
          </ac:grpSpMkLst>
        </pc:grpChg>
        <pc:graphicFrameChg chg="mod modGraphic">
          <ac:chgData name="Tsemach Mizrachi" userId="85fcc19c-b38c-410f-93a9-519990a4c1f0" providerId="ADAL" clId="{F7301F52-2653-4F42-8206-85DD798665E7}" dt="2023-03-18T09:54:32.088" v="4805" actId="1076"/>
          <ac:graphicFrameMkLst>
            <pc:docMk/>
            <pc:sldMk cId="2835861766" sldId="452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54:49.952" v="4811" actId="1076"/>
          <ac:graphicFrameMkLst>
            <pc:docMk/>
            <pc:sldMk cId="2835861766" sldId="452"/>
            <ac:graphicFrameMk id="20" creationId="{38798D36-B5B0-D434-D146-F1F94E03C8F9}"/>
          </ac:graphicFrameMkLst>
        </pc:graphicFrameChg>
        <pc:graphicFrameChg chg="mod">
          <ac:chgData name="Tsemach Mizrachi" userId="85fcc19c-b38c-410f-93a9-519990a4c1f0" providerId="ADAL" clId="{F7301F52-2653-4F42-8206-85DD798665E7}" dt="2023-03-18T09:54:59.270" v="4814" actId="1076"/>
          <ac:graphicFrameMkLst>
            <pc:docMk/>
            <pc:sldMk cId="2835861766" sldId="452"/>
            <ac:graphicFrameMk id="23" creationId="{3FBFE65E-D2F8-ACF3-ADED-B49850743863}"/>
          </ac:graphicFrameMkLst>
        </pc:graphicFrameChg>
        <pc:picChg chg="add del mod">
          <ac:chgData name="Tsemach Mizrachi" userId="85fcc19c-b38c-410f-93a9-519990a4c1f0" providerId="ADAL" clId="{F7301F52-2653-4F42-8206-85DD798665E7}" dt="2023-03-20T04:19:22.034" v="7538" actId="931"/>
          <ac:picMkLst>
            <pc:docMk/>
            <pc:sldMk cId="2835861766" sldId="452"/>
            <ac:picMk id="27" creationId="{5B20CE8B-B4EA-C5FC-42D6-95F826AF0B6F}"/>
          </ac:picMkLst>
        </pc:picChg>
        <pc:cxnChg chg="add mod">
          <ac:chgData name="Tsemach Mizrachi" userId="85fcc19c-b38c-410f-93a9-519990a4c1f0" providerId="ADAL" clId="{F7301F52-2653-4F42-8206-85DD798665E7}" dt="2023-03-18T10:10:21.246" v="5256" actId="1076"/>
          <ac:cxnSpMkLst>
            <pc:docMk/>
            <pc:sldMk cId="2835861766" sldId="452"/>
            <ac:cxnSpMk id="30" creationId="{4CF6D141-CE68-94B6-678E-E92900B4078F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8T10:28:44.119" v="5541"/>
        <pc:sldMkLst>
          <pc:docMk/>
          <pc:sldMk cId="3670791743" sldId="453"/>
        </pc:sldMkLst>
        <pc:spChg chg="del mod">
          <ac:chgData name="Tsemach Mizrachi" userId="85fcc19c-b38c-410f-93a9-519990a4c1f0" providerId="ADAL" clId="{F7301F52-2653-4F42-8206-85DD798665E7}" dt="2023-03-18T10:24:57.177" v="5471" actId="478"/>
          <ac:spMkLst>
            <pc:docMk/>
            <pc:sldMk cId="3670791743" sldId="453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10:25:06.518" v="5474" actId="1076"/>
          <ac:spMkLst>
            <pc:docMk/>
            <pc:sldMk cId="3670791743" sldId="453"/>
            <ac:spMk id="5" creationId="{D3D9584C-AC35-2D6F-E494-44DAD6F18EBC}"/>
          </ac:spMkLst>
        </pc:spChg>
        <pc:spChg chg="mod">
          <ac:chgData name="Tsemach Mizrachi" userId="85fcc19c-b38c-410f-93a9-519990a4c1f0" providerId="ADAL" clId="{F7301F52-2653-4F42-8206-85DD798665E7}" dt="2023-03-18T10:23:44.797" v="5447" actId="1076"/>
          <ac:spMkLst>
            <pc:docMk/>
            <pc:sldMk cId="3670791743" sldId="453"/>
            <ac:spMk id="6" creationId="{2ADC14DC-FA30-2347-9A20-609A0ECF8272}"/>
          </ac:spMkLst>
        </pc:spChg>
        <pc:spChg chg="mod">
          <ac:chgData name="Tsemach Mizrachi" userId="85fcc19c-b38c-410f-93a9-519990a4c1f0" providerId="ADAL" clId="{F7301F52-2653-4F42-8206-85DD798665E7}" dt="2023-03-18T10:22:20.118" v="5425" actId="1076"/>
          <ac:spMkLst>
            <pc:docMk/>
            <pc:sldMk cId="3670791743" sldId="453"/>
            <ac:spMk id="7" creationId="{BD919383-91E0-E3E5-028D-CAB373A19710}"/>
          </ac:spMkLst>
        </pc:spChg>
        <pc:spChg chg="del topLvl">
          <ac:chgData name="Tsemach Mizrachi" userId="85fcc19c-b38c-410f-93a9-519990a4c1f0" providerId="ADAL" clId="{F7301F52-2653-4F42-8206-85DD798665E7}" dt="2023-03-18T10:12:28.594" v="5261" actId="478"/>
          <ac:spMkLst>
            <pc:docMk/>
            <pc:sldMk cId="3670791743" sldId="453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10:15:06.367" v="5302" actId="1076"/>
          <ac:spMkLst>
            <pc:docMk/>
            <pc:sldMk cId="3670791743" sldId="453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10:23:31.049" v="5440" actId="1076"/>
          <ac:spMkLst>
            <pc:docMk/>
            <pc:sldMk cId="3670791743" sldId="453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10:12:34.746" v="5263" actId="478"/>
          <ac:spMkLst>
            <pc:docMk/>
            <pc:sldMk cId="3670791743" sldId="453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10:23:53.912" v="5453" actId="1037"/>
          <ac:spMkLst>
            <pc:docMk/>
            <pc:sldMk cId="3670791743" sldId="453"/>
            <ac:spMk id="26" creationId="{2C79E463-10C5-EAAD-F7D0-F7B3BC066394}"/>
          </ac:spMkLst>
        </pc:spChg>
        <pc:spChg chg="add mod">
          <ac:chgData name="Tsemach Mizrachi" userId="85fcc19c-b38c-410f-93a9-519990a4c1f0" providerId="ADAL" clId="{F7301F52-2653-4F42-8206-85DD798665E7}" dt="2023-03-18T10:23:57.913" v="5462" actId="1035"/>
          <ac:spMkLst>
            <pc:docMk/>
            <pc:sldMk cId="3670791743" sldId="453"/>
            <ac:spMk id="38" creationId="{1238264C-4204-C586-9E85-D1D9563FF73A}"/>
          </ac:spMkLst>
        </pc:spChg>
        <pc:spChg chg="add mod">
          <ac:chgData name="Tsemach Mizrachi" userId="85fcc19c-b38c-410f-93a9-519990a4c1f0" providerId="ADAL" clId="{F7301F52-2653-4F42-8206-85DD798665E7}" dt="2023-03-18T10:25:22.865" v="5479" actId="20577"/>
          <ac:spMkLst>
            <pc:docMk/>
            <pc:sldMk cId="3670791743" sldId="453"/>
            <ac:spMk id="39" creationId="{F0FA48A9-EDE5-186E-ED34-7E1C8C363273}"/>
          </ac:spMkLst>
        </pc:spChg>
        <pc:spChg chg="add mod">
          <ac:chgData name="Tsemach Mizrachi" userId="85fcc19c-b38c-410f-93a9-519990a4c1f0" providerId="ADAL" clId="{F7301F52-2653-4F42-8206-85DD798665E7}" dt="2023-03-18T10:27:33.725" v="5510" actId="1076"/>
          <ac:spMkLst>
            <pc:docMk/>
            <pc:sldMk cId="3670791743" sldId="453"/>
            <ac:spMk id="40" creationId="{4F37596E-A0CD-FDFC-B591-44A06CE57A52}"/>
          </ac:spMkLst>
        </pc:spChg>
        <pc:spChg chg="add mod">
          <ac:chgData name="Tsemach Mizrachi" userId="85fcc19c-b38c-410f-93a9-519990a4c1f0" providerId="ADAL" clId="{F7301F52-2653-4F42-8206-85DD798665E7}" dt="2023-03-18T10:28:42.655" v="5540" actId="1076"/>
          <ac:spMkLst>
            <pc:docMk/>
            <pc:sldMk cId="3670791743" sldId="453"/>
            <ac:spMk id="41" creationId="{5CD20FD0-783B-E4FA-ADD1-10FA4D1CBF96}"/>
          </ac:spMkLst>
        </pc:spChg>
        <pc:grpChg chg="del topLvl">
          <ac:chgData name="Tsemach Mizrachi" userId="85fcc19c-b38c-410f-93a9-519990a4c1f0" providerId="ADAL" clId="{F7301F52-2653-4F42-8206-85DD798665E7}" dt="2023-03-18T10:12:31.357" v="5262" actId="478"/>
          <ac:grpSpMkLst>
            <pc:docMk/>
            <pc:sldMk cId="3670791743" sldId="453"/>
            <ac:grpSpMk id="12" creationId="{BF1DBFD6-C92A-3A2E-3F94-DE130BAE555E}"/>
          </ac:grpSpMkLst>
        </pc:grpChg>
        <pc:grpChg chg="del">
          <ac:chgData name="Tsemach Mizrachi" userId="85fcc19c-b38c-410f-93a9-519990a4c1f0" providerId="ADAL" clId="{F7301F52-2653-4F42-8206-85DD798665E7}" dt="2023-03-18T10:12:22.677" v="5260" actId="478"/>
          <ac:grpSpMkLst>
            <pc:docMk/>
            <pc:sldMk cId="3670791743" sldId="453"/>
            <ac:grpSpMk id="16" creationId="{2C2F950A-28B7-9381-0C52-DA4ED1AC9567}"/>
          </ac:grpSpMkLst>
        </pc:grpChg>
        <pc:grpChg chg="del">
          <ac:chgData name="Tsemach Mizrachi" userId="85fcc19c-b38c-410f-93a9-519990a4c1f0" providerId="ADAL" clId="{F7301F52-2653-4F42-8206-85DD798665E7}" dt="2023-03-18T10:12:28.594" v="5261" actId="478"/>
          <ac:grpSpMkLst>
            <pc:docMk/>
            <pc:sldMk cId="3670791743" sldId="453"/>
            <ac:grpSpMk id="18" creationId="{42451489-56B6-1759-123F-1ACC7E6E878A}"/>
          </ac:grpSpMkLst>
        </pc:grpChg>
        <pc:grpChg chg="del">
          <ac:chgData name="Tsemach Mizrachi" userId="85fcc19c-b38c-410f-93a9-519990a4c1f0" providerId="ADAL" clId="{F7301F52-2653-4F42-8206-85DD798665E7}" dt="2023-03-18T10:12:37.080" v="5264" actId="478"/>
          <ac:grpSpMkLst>
            <pc:docMk/>
            <pc:sldMk cId="3670791743" sldId="453"/>
            <ac:grpSpMk id="31" creationId="{9255694A-5D82-0342-1F04-2486BCEDB1F4}"/>
          </ac:grpSpMkLst>
        </pc:grpChg>
        <pc:graphicFrameChg chg="add del mod">
          <ac:chgData name="Tsemach Mizrachi" userId="85fcc19c-b38c-410f-93a9-519990a4c1f0" providerId="ADAL" clId="{F7301F52-2653-4F42-8206-85DD798665E7}" dt="2023-03-18T10:13:29.876" v="5285" actId="478"/>
          <ac:graphicFrameMkLst>
            <pc:docMk/>
            <pc:sldMk cId="3670791743" sldId="453"/>
            <ac:graphicFrameMk id="8" creationId="{92D25248-D9F2-D3B4-0C3A-7F11F035F7BB}"/>
          </ac:graphicFrameMkLst>
        </pc:graphicFrameChg>
        <pc:graphicFrameChg chg="mod">
          <ac:chgData name="Tsemach Mizrachi" userId="85fcc19c-b38c-410f-93a9-519990a4c1f0" providerId="ADAL" clId="{F7301F52-2653-4F42-8206-85DD798665E7}" dt="2023-03-18T10:16:57.343" v="5341" actId="1035"/>
          <ac:graphicFrameMkLst>
            <pc:docMk/>
            <pc:sldMk cId="3670791743" sldId="453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10:23:38.614" v="5445" actId="1076"/>
          <ac:graphicFrameMkLst>
            <pc:docMk/>
            <pc:sldMk cId="3670791743" sldId="453"/>
            <ac:graphicFrameMk id="20" creationId="{38798D36-B5B0-D434-D146-F1F94E03C8F9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5:54.736" v="5310" actId="478"/>
          <ac:graphicFrameMkLst>
            <pc:docMk/>
            <pc:sldMk cId="3670791743" sldId="453"/>
            <ac:graphicFrameMk id="27" creationId="{69119BC6-05ED-4575-6EE6-2C0E61B1738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10:15:52.802" v="5309" actId="478"/>
          <ac:graphicFrameMkLst>
            <pc:docMk/>
            <pc:sldMk cId="3670791743" sldId="453"/>
            <ac:graphicFrameMk id="29" creationId="{087F1FAD-E0A8-F4BC-7EEE-5A4182FD30F5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5:14.605" v="5475" actId="1076"/>
          <ac:graphicFrameMkLst>
            <pc:docMk/>
            <pc:sldMk cId="3670791743" sldId="453"/>
            <ac:graphicFrameMk id="32" creationId="{6F71E408-4B9A-3EF8-081B-291BB25B2636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18:23.170" v="5358" actId="207"/>
          <ac:graphicFrameMkLst>
            <pc:docMk/>
            <pc:sldMk cId="3670791743" sldId="453"/>
            <ac:graphicFrameMk id="33" creationId="{2D12827D-9C15-BA64-D4C4-3E9572A791BE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9:44.148" v="5378" actId="478"/>
          <ac:graphicFrameMkLst>
            <pc:docMk/>
            <pc:sldMk cId="3670791743" sldId="453"/>
            <ac:graphicFrameMk id="34" creationId="{B80639F6-6363-5591-D449-7DACD04B43B3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1:07.691" v="5404"/>
          <ac:graphicFrameMkLst>
            <pc:docMk/>
            <pc:sldMk cId="3670791743" sldId="453"/>
            <ac:graphicFrameMk id="35" creationId="{3CD1185E-90B3-C500-01EA-A98F14714B0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10:21:20.007" v="5406" actId="1076"/>
          <ac:graphicFrameMkLst>
            <pc:docMk/>
            <pc:sldMk cId="3670791743" sldId="453"/>
            <ac:graphicFrameMk id="36" creationId="{358B71AE-B555-C052-4AB2-049FA5420A4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3:50.965" v="5450" actId="1076"/>
          <ac:graphicFrameMkLst>
            <pc:docMk/>
            <pc:sldMk cId="3670791743" sldId="453"/>
            <ac:graphicFrameMk id="37" creationId="{CDA9E47E-EAC2-AD06-A928-500C6BDBE74D}"/>
          </ac:graphicFrameMkLst>
        </pc:graphicFrameChg>
        <pc:cxnChg chg="mod">
          <ac:chgData name="Tsemach Mizrachi" userId="85fcc19c-b38c-410f-93a9-519990a4c1f0" providerId="ADAL" clId="{F7301F52-2653-4F42-8206-85DD798665E7}" dt="2023-03-18T10:12:37.080" v="5264" actId="478"/>
          <ac:cxnSpMkLst>
            <pc:docMk/>
            <pc:sldMk cId="3670791743" sldId="453"/>
            <ac:cxnSpMk id="30" creationId="{4CF6D141-CE68-94B6-678E-E92900B4078F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8T16:00:14.973" v="6131" actId="207"/>
        <pc:sldMkLst>
          <pc:docMk/>
          <pc:sldMk cId="4088615757" sldId="454"/>
        </pc:sldMkLst>
        <pc:spChg chg="mod">
          <ac:chgData name="Tsemach Mizrachi" userId="85fcc19c-b38c-410f-93a9-519990a4c1f0" providerId="ADAL" clId="{F7301F52-2653-4F42-8206-85DD798665E7}" dt="2023-03-18T15:52:05.964" v="5973" actId="6549"/>
          <ac:spMkLst>
            <pc:docMk/>
            <pc:sldMk cId="4088615757" sldId="454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15:29:27.962" v="5720" actId="14100"/>
          <ac:spMkLst>
            <pc:docMk/>
            <pc:sldMk cId="4088615757" sldId="454"/>
            <ac:spMk id="4" creationId="{4376E096-4E49-528D-6B9C-675EE9BE4968}"/>
          </ac:spMkLst>
        </pc:spChg>
        <pc:spChg chg="add mod">
          <ac:chgData name="Tsemach Mizrachi" userId="85fcc19c-b38c-410f-93a9-519990a4c1f0" providerId="ADAL" clId="{F7301F52-2653-4F42-8206-85DD798665E7}" dt="2023-03-18T15:29:44.969" v="5728" actId="207"/>
          <ac:spMkLst>
            <pc:docMk/>
            <pc:sldMk cId="4088615757" sldId="454"/>
            <ac:spMk id="6" creationId="{D3BE7888-E176-F117-88F7-B53F0581D87D}"/>
          </ac:spMkLst>
        </pc:spChg>
        <pc:spChg chg="del">
          <ac:chgData name="Tsemach Mizrachi" userId="85fcc19c-b38c-410f-93a9-519990a4c1f0" providerId="ADAL" clId="{F7301F52-2653-4F42-8206-85DD798665E7}" dt="2023-03-18T15:25:02.042" v="5569" actId="478"/>
          <ac:spMkLst>
            <pc:docMk/>
            <pc:sldMk cId="4088615757" sldId="454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15:34:51.721" v="5769" actId="207"/>
          <ac:spMkLst>
            <pc:docMk/>
            <pc:sldMk cId="4088615757" sldId="454"/>
            <ac:spMk id="11" creationId="{98FC849C-704B-99A7-42B4-84BC4EC81D74}"/>
          </ac:spMkLst>
        </pc:spChg>
        <pc:spChg chg="add mod">
          <ac:chgData name="Tsemach Mizrachi" userId="85fcc19c-b38c-410f-93a9-519990a4c1f0" providerId="ADAL" clId="{F7301F52-2653-4F42-8206-85DD798665E7}" dt="2023-03-18T15:40:46.100" v="5867" actId="1035"/>
          <ac:spMkLst>
            <pc:docMk/>
            <pc:sldMk cId="4088615757" sldId="454"/>
            <ac:spMk id="12" creationId="{DAD02C83-BB46-E4B2-A1FD-941E023E8CCC}"/>
          </ac:spMkLst>
        </pc:spChg>
        <pc:spChg chg="add mod">
          <ac:chgData name="Tsemach Mizrachi" userId="85fcc19c-b38c-410f-93a9-519990a4c1f0" providerId="ADAL" clId="{F7301F52-2653-4F42-8206-85DD798665E7}" dt="2023-03-18T15:49:54.066" v="5934" actId="1038"/>
          <ac:spMkLst>
            <pc:docMk/>
            <pc:sldMk cId="4088615757" sldId="454"/>
            <ac:spMk id="15" creationId="{C8080DA0-330F-CB1B-02D7-6595F9DCDC28}"/>
          </ac:spMkLst>
        </pc:spChg>
        <pc:spChg chg="add mod">
          <ac:chgData name="Tsemach Mizrachi" userId="85fcc19c-b38c-410f-93a9-519990a4c1f0" providerId="ADAL" clId="{F7301F52-2653-4F42-8206-85DD798665E7}" dt="2023-03-18T15:43:37.006" v="5884" actId="207"/>
          <ac:spMkLst>
            <pc:docMk/>
            <pc:sldMk cId="4088615757" sldId="454"/>
            <ac:spMk id="16" creationId="{805CD275-5604-12F4-5703-DDD5CE74A01C}"/>
          </ac:spMkLst>
        </pc:spChg>
        <pc:spChg chg="add mod">
          <ac:chgData name="Tsemach Mizrachi" userId="85fcc19c-b38c-410f-93a9-519990a4c1f0" providerId="ADAL" clId="{F7301F52-2653-4F42-8206-85DD798665E7}" dt="2023-03-18T15:44:43.436" v="5894" actId="207"/>
          <ac:spMkLst>
            <pc:docMk/>
            <pc:sldMk cId="4088615757" sldId="454"/>
            <ac:spMk id="17" creationId="{FCA5968A-8A92-2077-26D7-0EF033A135BA}"/>
          </ac:spMkLst>
        </pc:spChg>
        <pc:spChg chg="add mod">
          <ac:chgData name="Tsemach Mizrachi" userId="85fcc19c-b38c-410f-93a9-519990a4c1f0" providerId="ADAL" clId="{F7301F52-2653-4F42-8206-85DD798665E7}" dt="2023-03-18T15:50:01.460" v="5940" actId="1037"/>
          <ac:spMkLst>
            <pc:docMk/>
            <pc:sldMk cId="4088615757" sldId="454"/>
            <ac:spMk id="18" creationId="{EF6A3D44-E5AB-4F0E-548B-5AA019F29AC3}"/>
          </ac:spMkLst>
        </pc:spChg>
        <pc:spChg chg="mod">
          <ac:chgData name="Tsemach Mizrachi" userId="85fcc19c-b38c-410f-93a9-519990a4c1f0" providerId="ADAL" clId="{F7301F52-2653-4F42-8206-85DD798665E7}" dt="2023-03-18T15:33:03.795" v="5742" actId="1076"/>
          <ac:spMkLst>
            <pc:docMk/>
            <pc:sldMk cId="4088615757" sldId="454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15:34:21.967" v="5764" actId="20577"/>
          <ac:spMkLst>
            <pc:docMk/>
            <pc:sldMk cId="4088615757" sldId="454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18T15:49:58.568" v="5938" actId="1036"/>
          <ac:spMkLst>
            <pc:docMk/>
            <pc:sldMk cId="4088615757" sldId="454"/>
            <ac:spMk id="25" creationId="{0F3DD64D-677A-CD68-4113-357A6810B18E}"/>
          </ac:spMkLst>
        </pc:spChg>
        <pc:spChg chg="add mod">
          <ac:chgData name="Tsemach Mizrachi" userId="85fcc19c-b38c-410f-93a9-519990a4c1f0" providerId="ADAL" clId="{F7301F52-2653-4F42-8206-85DD798665E7}" dt="2023-03-18T15:51:12.507" v="5954" actId="14100"/>
          <ac:spMkLst>
            <pc:docMk/>
            <pc:sldMk cId="4088615757" sldId="454"/>
            <ac:spMk id="27" creationId="{7CD377C4-5D58-8713-E9BC-802E73972D78}"/>
          </ac:spMkLst>
        </pc:spChg>
        <pc:spChg chg="add mod">
          <ac:chgData name="Tsemach Mizrachi" userId="85fcc19c-b38c-410f-93a9-519990a4c1f0" providerId="ADAL" clId="{F7301F52-2653-4F42-8206-85DD798665E7}" dt="2023-03-18T15:56:36.052" v="6034" actId="1076"/>
          <ac:spMkLst>
            <pc:docMk/>
            <pc:sldMk cId="4088615757" sldId="454"/>
            <ac:spMk id="28" creationId="{FEE9D62D-B7F9-DB50-76A4-D2007B6E28D1}"/>
          </ac:spMkLst>
        </pc:spChg>
        <pc:spChg chg="add mod">
          <ac:chgData name="Tsemach Mizrachi" userId="85fcc19c-b38c-410f-93a9-519990a4c1f0" providerId="ADAL" clId="{F7301F52-2653-4F42-8206-85DD798665E7}" dt="2023-03-18T15:52:57.926" v="5981" actId="692"/>
          <ac:spMkLst>
            <pc:docMk/>
            <pc:sldMk cId="4088615757" sldId="454"/>
            <ac:spMk id="29" creationId="{F95DA649-1807-9971-25D4-E9775E2B858B}"/>
          </ac:spMkLst>
        </pc:spChg>
        <pc:spChg chg="add mod">
          <ac:chgData name="Tsemach Mizrachi" userId="85fcc19c-b38c-410f-93a9-519990a4c1f0" providerId="ADAL" clId="{F7301F52-2653-4F42-8206-85DD798665E7}" dt="2023-03-18T15:56:32.740" v="6033" actId="1076"/>
          <ac:spMkLst>
            <pc:docMk/>
            <pc:sldMk cId="4088615757" sldId="454"/>
            <ac:spMk id="30" creationId="{5714702C-0ED9-5E00-E26C-9A06A19EC2EE}"/>
          </ac:spMkLst>
        </pc:spChg>
        <pc:spChg chg="add mod">
          <ac:chgData name="Tsemach Mizrachi" userId="85fcc19c-b38c-410f-93a9-519990a4c1f0" providerId="ADAL" clId="{F7301F52-2653-4F42-8206-85DD798665E7}" dt="2023-03-18T16:00:14.973" v="6131" actId="207"/>
          <ac:spMkLst>
            <pc:docMk/>
            <pc:sldMk cId="4088615757" sldId="454"/>
            <ac:spMk id="31" creationId="{2B5ACC81-A0A3-871A-752E-1150E6AA24EB}"/>
          </ac:spMkLst>
        </pc:spChg>
        <pc:graphicFrameChg chg="add mod">
          <ac:chgData name="Tsemach Mizrachi" userId="85fcc19c-b38c-410f-93a9-519990a4c1f0" providerId="ADAL" clId="{F7301F52-2653-4F42-8206-85DD798665E7}" dt="2023-03-18T15:32:34.187" v="5741" actId="1037"/>
          <ac:graphicFrameMkLst>
            <pc:docMk/>
            <pc:sldMk cId="4088615757" sldId="454"/>
            <ac:graphicFrameMk id="7" creationId="{27A3C0DA-94D7-85F4-24E9-F4289BDF6A49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5:34:07.017" v="5757" actId="478"/>
          <ac:graphicFrameMkLst>
            <pc:docMk/>
            <pc:sldMk cId="4088615757" sldId="454"/>
            <ac:graphicFrameMk id="9" creationId="{5B575283-076F-13E1-F78A-22AB19D62ECB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5:49:02.415" v="5922" actId="20577"/>
          <ac:graphicFrameMkLst>
            <pc:docMk/>
            <pc:sldMk cId="4088615757" sldId="454"/>
            <ac:graphicFrameMk id="10" creationId="{6FFE07CF-AB9A-80D4-4654-9B942BBB7A05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5:39:04.893" v="5826" actId="478"/>
          <ac:graphicFrameMkLst>
            <pc:docMk/>
            <pc:sldMk cId="4088615757" sldId="454"/>
            <ac:graphicFrameMk id="13" creationId="{CF888793-CC64-5881-E074-3B5F23D6077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5:40:14.507" v="5853" actId="20577"/>
          <ac:graphicFrameMkLst>
            <pc:docMk/>
            <pc:sldMk cId="4088615757" sldId="454"/>
            <ac:graphicFrameMk id="14" creationId="{774031B7-4813-B18D-CFC1-7B0E1959F26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15:27:11.061" v="5620" actId="20577"/>
          <ac:graphicFrameMkLst>
            <pc:docMk/>
            <pc:sldMk cId="4088615757" sldId="454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15:25:34.437" v="5579" actId="20577"/>
          <ac:graphicFrameMkLst>
            <pc:docMk/>
            <pc:sldMk cId="4088615757" sldId="454"/>
            <ac:graphicFrameMk id="20" creationId="{38798D36-B5B0-D434-D146-F1F94E03C8F9}"/>
          </ac:graphicFrameMkLst>
        </pc:graphicFrameChg>
        <pc:graphicFrameChg chg="del mod modGraphic">
          <ac:chgData name="Tsemach Mizrachi" userId="85fcc19c-b38c-410f-93a9-519990a4c1f0" providerId="ADAL" clId="{F7301F52-2653-4F42-8206-85DD798665E7}" dt="2023-03-18T15:34:08.287" v="5758" actId="478"/>
          <ac:graphicFrameMkLst>
            <pc:docMk/>
            <pc:sldMk cId="4088615757" sldId="454"/>
            <ac:graphicFrameMk id="23" creationId="{3FBFE65E-D2F8-ACF3-ADED-B49850743863}"/>
          </ac:graphicFrameMkLst>
        </pc:graphicFrameChg>
      </pc:sldChg>
      <pc:sldChg chg="addSp delSp modSp add mod delAnim modAnim">
        <pc:chgData name="Tsemach Mizrachi" userId="85fcc19c-b38c-410f-93a9-519990a4c1f0" providerId="ADAL" clId="{F7301F52-2653-4F42-8206-85DD798665E7}" dt="2023-03-18T16:46:26.904" v="6323"/>
        <pc:sldMkLst>
          <pc:docMk/>
          <pc:sldMk cId="1786129138" sldId="455"/>
        </pc:sldMkLst>
        <pc:spChg chg="mod">
          <ac:chgData name="Tsemach Mizrachi" userId="85fcc19c-b38c-410f-93a9-519990a4c1f0" providerId="ADAL" clId="{F7301F52-2653-4F42-8206-85DD798665E7}" dt="2023-03-18T16:46:26.904" v="6323"/>
          <ac:spMkLst>
            <pc:docMk/>
            <pc:sldMk cId="1786129138" sldId="455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8T16:08:12.518" v="6168" actId="478"/>
          <ac:spMkLst>
            <pc:docMk/>
            <pc:sldMk cId="1786129138" sldId="455"/>
            <ac:spMk id="5" creationId="{D3D9584C-AC35-2D6F-E494-44DAD6F18EBC}"/>
          </ac:spMkLst>
        </pc:spChg>
        <pc:spChg chg="del">
          <ac:chgData name="Tsemach Mizrachi" userId="85fcc19c-b38c-410f-93a9-519990a4c1f0" providerId="ADAL" clId="{F7301F52-2653-4F42-8206-85DD798665E7}" dt="2023-03-18T16:05:01.793" v="6133" actId="478"/>
          <ac:spMkLst>
            <pc:docMk/>
            <pc:sldMk cId="1786129138" sldId="455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16:13:24.519" v="6217" actId="692"/>
          <ac:spMkLst>
            <pc:docMk/>
            <pc:sldMk cId="1786129138" sldId="455"/>
            <ac:spMk id="10" creationId="{808C058E-E45B-94E2-E671-9F6547A8C7E2}"/>
          </ac:spMkLst>
        </pc:spChg>
        <pc:spChg chg="add mod">
          <ac:chgData name="Tsemach Mizrachi" userId="85fcc19c-b38c-410f-93a9-519990a4c1f0" providerId="ADAL" clId="{F7301F52-2653-4F42-8206-85DD798665E7}" dt="2023-03-18T16:15:35.338" v="6237" actId="1076"/>
          <ac:spMkLst>
            <pc:docMk/>
            <pc:sldMk cId="1786129138" sldId="455"/>
            <ac:spMk id="11" creationId="{04C8AF3C-E0E3-2632-5742-5E1B5F8121D9}"/>
          </ac:spMkLst>
        </pc:spChg>
        <pc:spChg chg="del">
          <ac:chgData name="Tsemach Mizrachi" userId="85fcc19c-b38c-410f-93a9-519990a4c1f0" providerId="ADAL" clId="{F7301F52-2653-4F42-8206-85DD798665E7}" dt="2023-03-18T16:08:05.686" v="6164" actId="478"/>
          <ac:spMkLst>
            <pc:docMk/>
            <pc:sldMk cId="1786129138" sldId="455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16:08:03.818" v="6163" actId="478"/>
          <ac:spMkLst>
            <pc:docMk/>
            <pc:sldMk cId="1786129138" sldId="455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16:08:10.234" v="6167" actId="478"/>
          <ac:spMkLst>
            <pc:docMk/>
            <pc:sldMk cId="1786129138" sldId="455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16:08:07.610" v="6165" actId="478"/>
          <ac:spMkLst>
            <pc:docMk/>
            <pc:sldMk cId="1786129138" sldId="455"/>
            <ac:spMk id="26" creationId="{2C79E463-10C5-EAAD-F7D0-F7B3BC066394}"/>
          </ac:spMkLst>
        </pc:spChg>
        <pc:graphicFrameChg chg="del">
          <ac:chgData name="Tsemach Mizrachi" userId="85fcc19c-b38c-410f-93a9-519990a4c1f0" providerId="ADAL" clId="{F7301F52-2653-4F42-8206-85DD798665E7}" dt="2023-03-18T16:08:00.274" v="6161" actId="478"/>
          <ac:graphicFrameMkLst>
            <pc:docMk/>
            <pc:sldMk cId="1786129138" sldId="455"/>
            <ac:graphicFrameMk id="19" creationId="{78D4CFCB-3386-A537-087F-67C88114C9D3}"/>
          </ac:graphicFrameMkLst>
        </pc:graphicFrameChg>
        <pc:graphicFrameChg chg="del">
          <ac:chgData name="Tsemach Mizrachi" userId="85fcc19c-b38c-410f-93a9-519990a4c1f0" providerId="ADAL" clId="{F7301F52-2653-4F42-8206-85DD798665E7}" dt="2023-03-18T16:08:01.729" v="6162" actId="478"/>
          <ac:graphicFrameMkLst>
            <pc:docMk/>
            <pc:sldMk cId="1786129138" sldId="455"/>
            <ac:graphicFrameMk id="20" creationId="{38798D36-B5B0-D434-D146-F1F94E03C8F9}"/>
          </ac:graphicFrameMkLst>
        </pc:graphicFrameChg>
        <pc:graphicFrameChg chg="del">
          <ac:chgData name="Tsemach Mizrachi" userId="85fcc19c-b38c-410f-93a9-519990a4c1f0" providerId="ADAL" clId="{F7301F52-2653-4F42-8206-85DD798665E7}" dt="2023-03-18T16:08:08.713" v="6166" actId="478"/>
          <ac:graphicFrameMkLst>
            <pc:docMk/>
            <pc:sldMk cId="1786129138" sldId="455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8T16:12:12.274" v="6200" actId="1076"/>
          <ac:picMkLst>
            <pc:docMk/>
            <pc:sldMk cId="1786129138" sldId="455"/>
            <ac:picMk id="6" creationId="{BD9DAA06-2674-C432-40E8-59E758BFFD68}"/>
          </ac:picMkLst>
        </pc:picChg>
        <pc:picChg chg="add mod">
          <ac:chgData name="Tsemach Mizrachi" userId="85fcc19c-b38c-410f-93a9-519990a4c1f0" providerId="ADAL" clId="{F7301F52-2653-4F42-8206-85DD798665E7}" dt="2023-03-18T16:12:17.834" v="6203" actId="1076"/>
          <ac:picMkLst>
            <pc:docMk/>
            <pc:sldMk cId="1786129138" sldId="455"/>
            <ac:picMk id="9" creationId="{E56E590C-CF7A-4F9C-678E-0BA34EDDE3CD}"/>
          </ac:picMkLst>
        </pc:picChg>
        <pc:picChg chg="add mod">
          <ac:chgData name="Tsemach Mizrachi" userId="85fcc19c-b38c-410f-93a9-519990a4c1f0" providerId="ADAL" clId="{F7301F52-2653-4F42-8206-85DD798665E7}" dt="2023-03-18T16:12:09.362" v="6199" actId="1076"/>
          <ac:picMkLst>
            <pc:docMk/>
            <pc:sldMk cId="1786129138" sldId="455"/>
            <ac:picMk id="10242" creationId="{C04C8BFF-5FE7-E488-99AA-FB3090418F38}"/>
          </ac:picMkLst>
        </pc:picChg>
      </pc:sldChg>
      <pc:sldChg chg="addSp delSp modSp add mod delAnim modAnim">
        <pc:chgData name="Tsemach Mizrachi" userId="85fcc19c-b38c-410f-93a9-519990a4c1f0" providerId="ADAL" clId="{F7301F52-2653-4F42-8206-85DD798665E7}" dt="2023-03-20T18:35:10.695" v="7838" actId="478"/>
        <pc:sldMkLst>
          <pc:docMk/>
          <pc:sldMk cId="299009963" sldId="456"/>
        </pc:sldMkLst>
        <pc:spChg chg="mod">
          <ac:chgData name="Tsemach Mizrachi" userId="85fcc19c-b38c-410f-93a9-519990a4c1f0" providerId="ADAL" clId="{F7301F52-2653-4F42-8206-85DD798665E7}" dt="2023-03-18T16:46:30.127" v="6324"/>
          <ac:spMkLst>
            <pc:docMk/>
            <pc:sldMk cId="299009963" sldId="456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16:42:47.238" v="6281" actId="1076"/>
          <ac:spMkLst>
            <pc:docMk/>
            <pc:sldMk cId="299009963" sldId="456"/>
            <ac:spMk id="4" creationId="{FDD2B826-1985-9E61-75F0-5F07477112CC}"/>
          </ac:spMkLst>
        </pc:spChg>
        <pc:spChg chg="del">
          <ac:chgData name="Tsemach Mizrachi" userId="85fcc19c-b38c-410f-93a9-519990a4c1f0" providerId="ADAL" clId="{F7301F52-2653-4F42-8206-85DD798665E7}" dt="2023-03-18T16:16:11.947" v="6239" actId="478"/>
          <ac:spMkLst>
            <pc:docMk/>
            <pc:sldMk cId="299009963" sldId="456"/>
            <ac:spMk id="10" creationId="{808C058E-E45B-94E2-E671-9F6547A8C7E2}"/>
          </ac:spMkLst>
        </pc:spChg>
        <pc:spChg chg="del">
          <ac:chgData name="Tsemach Mizrachi" userId="85fcc19c-b38c-410f-93a9-519990a4c1f0" providerId="ADAL" clId="{F7301F52-2653-4F42-8206-85DD798665E7}" dt="2023-03-18T16:16:16.435" v="6242" actId="478"/>
          <ac:spMkLst>
            <pc:docMk/>
            <pc:sldMk cId="299009963" sldId="456"/>
            <ac:spMk id="11" creationId="{04C8AF3C-E0E3-2632-5742-5E1B5F8121D9}"/>
          </ac:spMkLst>
        </pc:spChg>
        <pc:picChg chg="add del mod">
          <ac:chgData name="Tsemach Mizrachi" userId="85fcc19c-b38c-410f-93a9-519990a4c1f0" providerId="ADAL" clId="{F7301F52-2653-4F42-8206-85DD798665E7}" dt="2023-03-20T18:35:10.695" v="7838" actId="478"/>
          <ac:picMkLst>
            <pc:docMk/>
            <pc:sldMk cId="299009963" sldId="456"/>
            <ac:picMk id="5" creationId="{EB0FE530-3E95-076E-0243-8EABC2CCC8FB}"/>
          </ac:picMkLst>
        </pc:picChg>
        <pc:picChg chg="del">
          <ac:chgData name="Tsemach Mizrachi" userId="85fcc19c-b38c-410f-93a9-519990a4c1f0" providerId="ADAL" clId="{F7301F52-2653-4F42-8206-85DD798665E7}" dt="2023-03-18T16:16:17.532" v="6243" actId="478"/>
          <ac:picMkLst>
            <pc:docMk/>
            <pc:sldMk cId="299009963" sldId="456"/>
            <ac:picMk id="6" creationId="{BD9DAA06-2674-C432-40E8-59E758BFFD68}"/>
          </ac:picMkLst>
        </pc:picChg>
        <pc:picChg chg="del">
          <ac:chgData name="Tsemach Mizrachi" userId="85fcc19c-b38c-410f-93a9-519990a4c1f0" providerId="ADAL" clId="{F7301F52-2653-4F42-8206-85DD798665E7}" dt="2023-03-18T16:16:12.956" v="6240" actId="478"/>
          <ac:picMkLst>
            <pc:docMk/>
            <pc:sldMk cId="299009963" sldId="456"/>
            <ac:picMk id="9" creationId="{E56E590C-CF7A-4F9C-678E-0BA34EDDE3CD}"/>
          </ac:picMkLst>
        </pc:picChg>
        <pc:picChg chg="del">
          <ac:chgData name="Tsemach Mizrachi" userId="85fcc19c-b38c-410f-93a9-519990a4c1f0" providerId="ADAL" clId="{F7301F52-2653-4F42-8206-85DD798665E7}" dt="2023-03-18T16:16:13.907" v="6241" actId="478"/>
          <ac:picMkLst>
            <pc:docMk/>
            <pc:sldMk cId="299009963" sldId="456"/>
            <ac:picMk id="10242" creationId="{C04C8BFF-5FE7-E488-99AA-FB3090418F38}"/>
          </ac:picMkLst>
        </pc:picChg>
        <pc:picChg chg="add mod">
          <ac:chgData name="Tsemach Mizrachi" userId="85fcc19c-b38c-410f-93a9-519990a4c1f0" providerId="ADAL" clId="{F7301F52-2653-4F42-8206-85DD798665E7}" dt="2023-03-18T16:41:55.876" v="6252"/>
          <ac:picMkLst>
            <pc:docMk/>
            <pc:sldMk cId="299009963" sldId="456"/>
            <ac:picMk id="15362" creationId="{58369B13-F222-AB1A-FBDD-2D3110060E6D}"/>
          </ac:picMkLst>
        </pc:picChg>
      </pc:sldChg>
      <pc:sldChg chg="addSp delSp modSp add mod ord">
        <pc:chgData name="Tsemach Mizrachi" userId="85fcc19c-b38c-410f-93a9-519990a4c1f0" providerId="ADAL" clId="{F7301F52-2653-4F42-8206-85DD798665E7}" dt="2023-03-28T06:51:39.224" v="9623" actId="1076"/>
        <pc:sldMkLst>
          <pc:docMk/>
          <pc:sldMk cId="2230868610" sldId="457"/>
        </pc:sldMkLst>
        <pc:spChg chg="mod">
          <ac:chgData name="Tsemach Mizrachi" userId="85fcc19c-b38c-410f-93a9-519990a4c1f0" providerId="ADAL" clId="{F7301F52-2653-4F42-8206-85DD798665E7}" dt="2023-03-20T18:52:52.439" v="7886" actId="1076"/>
          <ac:spMkLst>
            <pc:docMk/>
            <pc:sldMk cId="2230868610" sldId="45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20T19:18:32.846" v="8516" actId="14100"/>
          <ac:spMkLst>
            <pc:docMk/>
            <pc:sldMk cId="2230868610" sldId="457"/>
            <ac:spMk id="3" creationId="{B6577DE9-5F4B-414D-62FA-65860E1A8650}"/>
          </ac:spMkLst>
        </pc:spChg>
        <pc:spChg chg="del mod">
          <ac:chgData name="Tsemach Mizrachi" userId="85fcc19c-b38c-410f-93a9-519990a4c1f0" providerId="ADAL" clId="{F7301F52-2653-4F42-8206-85DD798665E7}" dt="2023-03-20T18:50:11.268" v="7848" actId="478"/>
          <ac:spMkLst>
            <pc:docMk/>
            <pc:sldMk cId="2230868610" sldId="457"/>
            <ac:spMk id="4" creationId="{FDD2B826-1985-9E61-75F0-5F07477112CC}"/>
          </ac:spMkLst>
        </pc:spChg>
        <pc:spChg chg="add mod">
          <ac:chgData name="Tsemach Mizrachi" userId="85fcc19c-b38c-410f-93a9-519990a4c1f0" providerId="ADAL" clId="{F7301F52-2653-4F42-8206-85DD798665E7}" dt="2023-03-20T19:21:00.150" v="8584" actId="1076"/>
          <ac:spMkLst>
            <pc:docMk/>
            <pc:sldMk cId="2230868610" sldId="457"/>
            <ac:spMk id="6" creationId="{DAC2CEE6-2FDE-2E1E-7C7D-9650FF6AF7B0}"/>
          </ac:spMkLst>
        </pc:spChg>
        <pc:spChg chg="add mod">
          <ac:chgData name="Tsemach Mizrachi" userId="85fcc19c-b38c-410f-93a9-519990a4c1f0" providerId="ADAL" clId="{F7301F52-2653-4F42-8206-85DD798665E7}" dt="2023-03-20T18:53:41.411" v="7895" actId="164"/>
          <ac:spMkLst>
            <pc:docMk/>
            <pc:sldMk cId="2230868610" sldId="457"/>
            <ac:spMk id="11" creationId="{0939503C-12E1-FD60-97E3-A7676C71D98E}"/>
          </ac:spMkLst>
        </pc:spChg>
        <pc:spChg chg="add mod">
          <ac:chgData name="Tsemach Mizrachi" userId="85fcc19c-b38c-410f-93a9-519990a4c1f0" providerId="ADAL" clId="{F7301F52-2653-4F42-8206-85DD798665E7}" dt="2023-03-20T18:53:41.411" v="7895" actId="164"/>
          <ac:spMkLst>
            <pc:docMk/>
            <pc:sldMk cId="2230868610" sldId="457"/>
            <ac:spMk id="12" creationId="{105D587D-A525-7C19-CEF0-DCEFC6517038}"/>
          </ac:spMkLst>
        </pc:spChg>
        <pc:spChg chg="add mod">
          <ac:chgData name="Tsemach Mizrachi" userId="85fcc19c-b38c-410f-93a9-519990a4c1f0" providerId="ADAL" clId="{F7301F52-2653-4F42-8206-85DD798665E7}" dt="2023-03-20T19:11:36.151" v="8282" actId="1036"/>
          <ac:spMkLst>
            <pc:docMk/>
            <pc:sldMk cId="2230868610" sldId="457"/>
            <ac:spMk id="16" creationId="{E954500C-D6DB-88F2-594D-F30EDD4EE856}"/>
          </ac:spMkLst>
        </pc:spChg>
        <pc:spChg chg="add del mod topLvl">
          <ac:chgData name="Tsemach Mizrachi" userId="85fcc19c-b38c-410f-93a9-519990a4c1f0" providerId="ADAL" clId="{F7301F52-2653-4F42-8206-85DD798665E7}" dt="2023-03-20T19:11:52.127" v="8284" actId="478"/>
          <ac:spMkLst>
            <pc:docMk/>
            <pc:sldMk cId="2230868610" sldId="457"/>
            <ac:spMk id="25" creationId="{C5741B51-68DB-4B97-5803-1F145EDAEB7F}"/>
          </ac:spMkLst>
        </pc:spChg>
        <pc:spChg chg="add del mod">
          <ac:chgData name="Tsemach Mizrachi" userId="85fcc19c-b38c-410f-93a9-519990a4c1f0" providerId="ADAL" clId="{F7301F52-2653-4F42-8206-85DD798665E7}" dt="2023-03-20T19:05:38.335" v="8147"/>
          <ac:spMkLst>
            <pc:docMk/>
            <pc:sldMk cId="2230868610" sldId="457"/>
            <ac:spMk id="36" creationId="{F342D329-8F26-E0F8-CE51-0C8245FE3BBF}"/>
          </ac:spMkLst>
        </pc:spChg>
        <pc:spChg chg="add mod">
          <ac:chgData name="Tsemach Mizrachi" userId="85fcc19c-b38c-410f-93a9-519990a4c1f0" providerId="ADAL" clId="{F7301F52-2653-4F42-8206-85DD798665E7}" dt="2023-03-20T19:12:43.566" v="8301" actId="1076"/>
          <ac:spMkLst>
            <pc:docMk/>
            <pc:sldMk cId="2230868610" sldId="457"/>
            <ac:spMk id="37" creationId="{0F29333F-4531-369E-689E-2DC47C78B7A3}"/>
          </ac:spMkLst>
        </pc:spChg>
        <pc:spChg chg="add mod">
          <ac:chgData name="Tsemach Mizrachi" userId="85fcc19c-b38c-410f-93a9-519990a4c1f0" providerId="ADAL" clId="{F7301F52-2653-4F42-8206-85DD798665E7}" dt="2023-03-28T06:51:39.224" v="9623" actId="1076"/>
          <ac:spMkLst>
            <pc:docMk/>
            <pc:sldMk cId="2230868610" sldId="457"/>
            <ac:spMk id="38" creationId="{AC726F59-918A-8653-A3A1-A5F515168FD7}"/>
          </ac:spMkLst>
        </pc:spChg>
        <pc:spChg chg="add mod">
          <ac:chgData name="Tsemach Mizrachi" userId="85fcc19c-b38c-410f-93a9-519990a4c1f0" providerId="ADAL" clId="{F7301F52-2653-4F42-8206-85DD798665E7}" dt="2023-03-20T19:09:17.425" v="8214" actId="403"/>
          <ac:spMkLst>
            <pc:docMk/>
            <pc:sldMk cId="2230868610" sldId="457"/>
            <ac:spMk id="39" creationId="{A51DEB11-FCD5-BE90-B590-B4C7E7C33D12}"/>
          </ac:spMkLst>
        </pc:spChg>
        <pc:spChg chg="add mod">
          <ac:chgData name="Tsemach Mizrachi" userId="85fcc19c-b38c-410f-93a9-519990a4c1f0" providerId="ADAL" clId="{F7301F52-2653-4F42-8206-85DD798665E7}" dt="2023-03-20T19:13:46.200" v="8330" actId="14100"/>
          <ac:spMkLst>
            <pc:docMk/>
            <pc:sldMk cId="2230868610" sldId="457"/>
            <ac:spMk id="50" creationId="{3D877D9B-6806-94A4-1294-DAB95AC2FF52}"/>
          </ac:spMkLst>
        </pc:spChg>
        <pc:spChg chg="add mod">
          <ac:chgData name="Tsemach Mizrachi" userId="85fcc19c-b38c-410f-93a9-519990a4c1f0" providerId="ADAL" clId="{F7301F52-2653-4F42-8206-85DD798665E7}" dt="2023-03-20T19:24:24.423" v="8714" actId="20577"/>
          <ac:spMkLst>
            <pc:docMk/>
            <pc:sldMk cId="2230868610" sldId="457"/>
            <ac:spMk id="51" creationId="{D1A5D643-075F-6772-ECEE-CA8FBC0583EE}"/>
          </ac:spMkLst>
        </pc:spChg>
        <pc:spChg chg="add mod">
          <ac:chgData name="Tsemach Mizrachi" userId="85fcc19c-b38c-410f-93a9-519990a4c1f0" providerId="ADAL" clId="{F7301F52-2653-4F42-8206-85DD798665E7}" dt="2023-03-20T19:17:57.391" v="8511" actId="1038"/>
          <ac:spMkLst>
            <pc:docMk/>
            <pc:sldMk cId="2230868610" sldId="457"/>
            <ac:spMk id="53" creationId="{29C01204-23A5-2A48-1916-EE719AB1C351}"/>
          </ac:spMkLst>
        </pc:spChg>
        <pc:spChg chg="add mod">
          <ac:chgData name="Tsemach Mizrachi" userId="85fcc19c-b38c-410f-93a9-519990a4c1f0" providerId="ADAL" clId="{F7301F52-2653-4F42-8206-85DD798665E7}" dt="2023-03-20T19:19:54.127" v="8550" actId="14100"/>
          <ac:spMkLst>
            <pc:docMk/>
            <pc:sldMk cId="2230868610" sldId="457"/>
            <ac:spMk id="60" creationId="{67CA7A33-4907-46E5-6C51-4BD59D11B0D2}"/>
          </ac:spMkLst>
        </pc:spChg>
        <pc:spChg chg="add mod">
          <ac:chgData name="Tsemach Mizrachi" userId="85fcc19c-b38c-410f-93a9-519990a4c1f0" providerId="ADAL" clId="{F7301F52-2653-4F42-8206-85DD798665E7}" dt="2023-03-20T19:20:47.820" v="8583" actId="1038"/>
          <ac:spMkLst>
            <pc:docMk/>
            <pc:sldMk cId="2230868610" sldId="457"/>
            <ac:spMk id="16384" creationId="{0852782C-746E-5149-787A-20C89E67AAAF}"/>
          </ac:spMkLst>
        </pc:spChg>
        <pc:spChg chg="add mod">
          <ac:chgData name="Tsemach Mizrachi" userId="85fcc19c-b38c-410f-93a9-519990a4c1f0" providerId="ADAL" clId="{F7301F52-2653-4F42-8206-85DD798665E7}" dt="2023-03-20T19:22:36.399" v="8591" actId="692"/>
          <ac:spMkLst>
            <pc:docMk/>
            <pc:sldMk cId="2230868610" sldId="457"/>
            <ac:spMk id="16385" creationId="{ACFAC17F-BE32-1C1D-2DA4-6A49DC383C1D}"/>
          </ac:spMkLst>
        </pc:spChg>
        <pc:spChg chg="add mod">
          <ac:chgData name="Tsemach Mizrachi" userId="85fcc19c-b38c-410f-93a9-519990a4c1f0" providerId="ADAL" clId="{F7301F52-2653-4F42-8206-85DD798665E7}" dt="2023-03-20T19:23:04.310" v="8617" actId="1076"/>
          <ac:spMkLst>
            <pc:docMk/>
            <pc:sldMk cId="2230868610" sldId="457"/>
            <ac:spMk id="16387" creationId="{4D741E60-DF00-895F-F6C3-D4CA4D803D48}"/>
          </ac:spMkLst>
        </pc:spChg>
        <pc:grpChg chg="add del mod">
          <ac:chgData name="Tsemach Mizrachi" userId="85fcc19c-b38c-410f-93a9-519990a4c1f0" providerId="ADAL" clId="{F7301F52-2653-4F42-8206-85DD798665E7}" dt="2023-03-20T18:57:54.830" v="7985" actId="478"/>
          <ac:grpSpMkLst>
            <pc:docMk/>
            <pc:sldMk cId="2230868610" sldId="457"/>
            <ac:grpSpMk id="13" creationId="{12069344-E649-9BEA-EE27-D4F133536E7A}"/>
          </ac:grpSpMkLst>
        </pc:grpChg>
        <pc:grpChg chg="add mod ord">
          <ac:chgData name="Tsemach Mizrachi" userId="85fcc19c-b38c-410f-93a9-519990a4c1f0" providerId="ADAL" clId="{F7301F52-2653-4F42-8206-85DD798665E7}" dt="2023-03-20T19:12:26.375" v="8299" actId="1038"/>
          <ac:grpSpMkLst>
            <pc:docMk/>
            <pc:sldMk cId="2230868610" sldId="457"/>
            <ac:grpSpMk id="26" creationId="{8C9C96CB-C047-2E62-4E3B-1DD9DF070160}"/>
          </ac:grpSpMkLst>
        </pc:grpChg>
        <pc:grpChg chg="add del mod">
          <ac:chgData name="Tsemach Mizrachi" userId="85fcc19c-b38c-410f-93a9-519990a4c1f0" providerId="ADAL" clId="{F7301F52-2653-4F42-8206-85DD798665E7}" dt="2023-03-20T19:11:52.127" v="8284" actId="478"/>
          <ac:grpSpMkLst>
            <pc:docMk/>
            <pc:sldMk cId="2230868610" sldId="457"/>
            <ac:grpSpMk id="27" creationId="{B3D1E13F-24BB-3FC4-E5EE-50C2F3693148}"/>
          </ac:grpSpMkLst>
        </pc:grpChg>
        <pc:grpChg chg="add mod">
          <ac:chgData name="Tsemach Mizrachi" userId="85fcc19c-b38c-410f-93a9-519990a4c1f0" providerId="ADAL" clId="{F7301F52-2653-4F42-8206-85DD798665E7}" dt="2023-03-20T19:12:20.887" v="8296" actId="1038"/>
          <ac:grpSpMkLst>
            <pc:docMk/>
            <pc:sldMk cId="2230868610" sldId="457"/>
            <ac:grpSpMk id="52" creationId="{378E12B7-A177-B340-F7B2-8CAD8AAD87CD}"/>
          </ac:grpSpMkLst>
        </pc:grpChg>
        <pc:picChg chg="add del mod">
          <ac:chgData name="Tsemach Mizrachi" userId="85fcc19c-b38c-410f-93a9-519990a4c1f0" providerId="ADAL" clId="{F7301F52-2653-4F42-8206-85DD798665E7}" dt="2023-03-20T18:51:57.430" v="7881" actId="478"/>
          <ac:picMkLst>
            <pc:docMk/>
            <pc:sldMk cId="2230868610" sldId="457"/>
            <ac:picMk id="7" creationId="{DF91D95D-4B99-5BB1-A816-3DC2D43C08E6}"/>
          </ac:picMkLst>
        </pc:picChg>
        <pc:picChg chg="add del mod">
          <ac:chgData name="Tsemach Mizrachi" userId="85fcc19c-b38c-410f-93a9-519990a4c1f0" providerId="ADAL" clId="{F7301F52-2653-4F42-8206-85DD798665E7}" dt="2023-03-20T18:53:50.965" v="7897" actId="478"/>
          <ac:picMkLst>
            <pc:docMk/>
            <pc:sldMk cId="2230868610" sldId="457"/>
            <ac:picMk id="8" creationId="{27EC87B0-D396-E9E1-51A2-4B5F67A134C3}"/>
          </ac:picMkLst>
        </pc:picChg>
        <pc:picChg chg="add mod">
          <ac:chgData name="Tsemach Mizrachi" userId="85fcc19c-b38c-410f-93a9-519990a4c1f0" providerId="ADAL" clId="{F7301F52-2653-4F42-8206-85DD798665E7}" dt="2023-03-20T18:53:41.411" v="7895" actId="164"/>
          <ac:picMkLst>
            <pc:docMk/>
            <pc:sldMk cId="2230868610" sldId="457"/>
            <ac:picMk id="10" creationId="{D448E60A-C8DF-A5F5-C1FE-623104104F51}"/>
          </ac:picMkLst>
        </pc:picChg>
        <pc:picChg chg="add mod">
          <ac:chgData name="Tsemach Mizrachi" userId="85fcc19c-b38c-410f-93a9-519990a4c1f0" providerId="ADAL" clId="{F7301F52-2653-4F42-8206-85DD798665E7}" dt="2023-03-20T19:03:49.534" v="8135" actId="1076"/>
          <ac:picMkLst>
            <pc:docMk/>
            <pc:sldMk cId="2230868610" sldId="457"/>
            <ac:picMk id="15" creationId="{C41FB43D-9ACD-8B61-4842-4AD42EFC300A}"/>
          </ac:picMkLst>
        </pc:picChg>
        <pc:picChg chg="add del mod">
          <ac:chgData name="Tsemach Mizrachi" userId="85fcc19c-b38c-410f-93a9-519990a4c1f0" providerId="ADAL" clId="{F7301F52-2653-4F42-8206-85DD798665E7}" dt="2023-03-20T18:57:22.366" v="7982" actId="478"/>
          <ac:picMkLst>
            <pc:docMk/>
            <pc:sldMk cId="2230868610" sldId="457"/>
            <ac:picMk id="18" creationId="{12F1DEBF-8133-62DA-4A4E-7F171B43A003}"/>
          </ac:picMkLst>
        </pc:picChg>
        <pc:picChg chg="add mod">
          <ac:chgData name="Tsemach Mizrachi" userId="85fcc19c-b38c-410f-93a9-519990a4c1f0" providerId="ADAL" clId="{F7301F52-2653-4F42-8206-85DD798665E7}" dt="2023-03-20T19:11:03.259" v="8246" actId="20577"/>
          <ac:picMkLst>
            <pc:docMk/>
            <pc:sldMk cId="2230868610" sldId="457"/>
            <ac:picMk id="20" creationId="{5A79D152-8AF0-E9C0-C480-DCB30C0172CB}"/>
          </ac:picMkLst>
        </pc:picChg>
        <pc:picChg chg="add mod">
          <ac:chgData name="Tsemach Mizrachi" userId="85fcc19c-b38c-410f-93a9-519990a4c1f0" providerId="ADAL" clId="{F7301F52-2653-4F42-8206-85DD798665E7}" dt="2023-03-28T06:51:38.761" v="9622" actId="1076"/>
          <ac:picMkLst>
            <pc:docMk/>
            <pc:sldMk cId="2230868610" sldId="457"/>
            <ac:picMk id="22" creationId="{2BA0F8D1-86E2-B2D0-DC41-B4AD7A903463}"/>
          </ac:picMkLst>
        </pc:picChg>
        <pc:picChg chg="add mod topLvl">
          <ac:chgData name="Tsemach Mizrachi" userId="85fcc19c-b38c-410f-93a9-519990a4c1f0" providerId="ADAL" clId="{F7301F52-2653-4F42-8206-85DD798665E7}" dt="2023-03-20T19:12:06.231" v="8287" actId="164"/>
          <ac:picMkLst>
            <pc:docMk/>
            <pc:sldMk cId="2230868610" sldId="457"/>
            <ac:picMk id="24" creationId="{D95B43DA-9753-B34B-4F41-0757917478D4}"/>
          </ac:picMkLst>
        </pc:picChg>
        <pc:picChg chg="del">
          <ac:chgData name="Tsemach Mizrachi" userId="85fcc19c-b38c-410f-93a9-519990a4c1f0" providerId="ADAL" clId="{F7301F52-2653-4F42-8206-85DD798665E7}" dt="2023-03-18T16:44:26.454" v="6283" actId="478"/>
          <ac:picMkLst>
            <pc:docMk/>
            <pc:sldMk cId="2230868610" sldId="457"/>
            <ac:picMk id="15362" creationId="{58369B13-F222-AB1A-FBDD-2D3110060E6D}"/>
          </ac:picMkLst>
        </pc:picChg>
        <pc:picChg chg="add del mod">
          <ac:chgData name="Tsemach Mizrachi" userId="85fcc19c-b38c-410f-93a9-519990a4c1f0" providerId="ADAL" clId="{F7301F52-2653-4F42-8206-85DD798665E7}" dt="2023-03-20T18:50:07.957" v="7847" actId="478"/>
          <ac:picMkLst>
            <pc:docMk/>
            <pc:sldMk cId="2230868610" sldId="457"/>
            <ac:picMk id="16386" creationId="{D77F370E-9A5C-46CB-A7AC-4C52886420AE}"/>
          </ac:picMkLst>
        </pc:picChg>
        <pc:cxnChg chg="add mod">
          <ac:chgData name="Tsemach Mizrachi" userId="85fcc19c-b38c-410f-93a9-519990a4c1f0" providerId="ADAL" clId="{F7301F52-2653-4F42-8206-85DD798665E7}" dt="2023-03-20T19:04:40.898" v="8144" actId="692"/>
          <ac:cxnSpMkLst>
            <pc:docMk/>
            <pc:sldMk cId="2230868610" sldId="457"/>
            <ac:cxnSpMk id="29" creationId="{853F1A29-5867-7823-A516-8F8EA9D58219}"/>
          </ac:cxnSpMkLst>
        </pc:cxnChg>
        <pc:cxnChg chg="add mod">
          <ac:chgData name="Tsemach Mizrachi" userId="85fcc19c-b38c-410f-93a9-519990a4c1f0" providerId="ADAL" clId="{F7301F52-2653-4F42-8206-85DD798665E7}" dt="2023-03-20T19:04:54.280" v="8145" actId="14100"/>
          <ac:cxnSpMkLst>
            <pc:docMk/>
            <pc:sldMk cId="2230868610" sldId="457"/>
            <ac:cxnSpMk id="30" creationId="{2F1E644E-7CCC-7EA2-64B7-195EE0631B9E}"/>
          </ac:cxnSpMkLst>
        </pc:cxnChg>
        <pc:cxnChg chg="add mod">
          <ac:chgData name="Tsemach Mizrachi" userId="85fcc19c-b38c-410f-93a9-519990a4c1f0" providerId="ADAL" clId="{F7301F52-2653-4F42-8206-85DD798665E7}" dt="2023-03-20T19:09:28.695" v="8216" actId="14100"/>
          <ac:cxnSpMkLst>
            <pc:docMk/>
            <pc:sldMk cId="2230868610" sldId="457"/>
            <ac:cxnSpMk id="40" creationId="{5C646DF3-2604-06DA-0EA2-7758C8A6005A}"/>
          </ac:cxnSpMkLst>
        </pc:cxnChg>
        <pc:cxnChg chg="add mod">
          <ac:chgData name="Tsemach Mizrachi" userId="85fcc19c-b38c-410f-93a9-519990a4c1f0" providerId="ADAL" clId="{F7301F52-2653-4F42-8206-85DD798665E7}" dt="2023-03-20T19:09:44.432" v="8219" actId="14100"/>
          <ac:cxnSpMkLst>
            <pc:docMk/>
            <pc:sldMk cId="2230868610" sldId="457"/>
            <ac:cxnSpMk id="43" creationId="{2EEABB85-F392-4C49-4639-102D2E74FE8B}"/>
          </ac:cxnSpMkLst>
        </pc:cxnChg>
        <pc:cxnChg chg="add mod">
          <ac:chgData name="Tsemach Mizrachi" userId="85fcc19c-b38c-410f-93a9-519990a4c1f0" providerId="ADAL" clId="{F7301F52-2653-4F42-8206-85DD798665E7}" dt="2023-03-20T19:20:07.494" v="8561" actId="688"/>
          <ac:cxnSpMkLst>
            <pc:docMk/>
            <pc:sldMk cId="2230868610" sldId="457"/>
            <ac:cxnSpMk id="54" creationId="{D55944EC-C2AA-C069-0B85-9E015A09C953}"/>
          </ac:cxnSpMkLst>
        </pc:cxnChg>
        <pc:cxnChg chg="add mod">
          <ac:chgData name="Tsemach Mizrachi" userId="85fcc19c-b38c-410f-93a9-519990a4c1f0" providerId="ADAL" clId="{F7301F52-2653-4F42-8206-85DD798665E7}" dt="2023-03-20T19:23:56.206" v="8713" actId="1035"/>
          <ac:cxnSpMkLst>
            <pc:docMk/>
            <pc:sldMk cId="2230868610" sldId="457"/>
            <ac:cxnSpMk id="16388" creationId="{8E4FE69A-0E33-76BC-1A63-F7449486924E}"/>
          </ac:cxnSpMkLst>
        </pc:cxnChg>
      </pc:sldChg>
      <pc:sldChg chg="modSp add mod">
        <pc:chgData name="Tsemach Mizrachi" userId="85fcc19c-b38c-410f-93a9-519990a4c1f0" providerId="ADAL" clId="{F7301F52-2653-4F42-8206-85DD798665E7}" dt="2023-03-19T07:28:44.698" v="6381" actId="313"/>
        <pc:sldMkLst>
          <pc:docMk/>
          <pc:sldMk cId="3524035162" sldId="458"/>
        </pc:sldMkLst>
        <pc:spChg chg="mod">
          <ac:chgData name="Tsemach Mizrachi" userId="85fcc19c-b38c-410f-93a9-519990a4c1f0" providerId="ADAL" clId="{F7301F52-2653-4F42-8206-85DD798665E7}" dt="2023-03-19T07:28:25.775" v="6351" actId="20577"/>
          <ac:spMkLst>
            <pc:docMk/>
            <pc:sldMk cId="3524035162" sldId="458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9T07:28:44.698" v="6381" actId="313"/>
          <ac:spMkLst>
            <pc:docMk/>
            <pc:sldMk cId="3524035162" sldId="458"/>
            <ac:spMk id="4" creationId="{3961A5DC-BD1D-45F1-8B8F-9AE5B5385DFA}"/>
          </ac:spMkLst>
        </pc:spChg>
      </pc:sldChg>
      <pc:sldChg chg="add ord">
        <pc:chgData name="Tsemach Mizrachi" userId="85fcc19c-b38c-410f-93a9-519990a4c1f0" providerId="ADAL" clId="{F7301F52-2653-4F42-8206-85DD798665E7}" dt="2023-03-20T18:35:26.158" v="7840"/>
        <pc:sldMkLst>
          <pc:docMk/>
          <pc:sldMk cId="2797010253" sldId="459"/>
        </pc:sldMkLst>
      </pc:sldChg>
      <pc:sldChg chg="addSp delSp modSp new mod">
        <pc:chgData name="Tsemach Mizrachi" userId="85fcc19c-b38c-410f-93a9-519990a4c1f0" providerId="ADAL" clId="{F7301F52-2653-4F42-8206-85DD798665E7}" dt="2023-03-19T17:58:22.859" v="6480" actId="1076"/>
        <pc:sldMkLst>
          <pc:docMk/>
          <pc:sldMk cId="2394039245" sldId="460"/>
        </pc:sldMkLst>
        <pc:spChg chg="mod">
          <ac:chgData name="Tsemach Mizrachi" userId="85fcc19c-b38c-410f-93a9-519990a4c1f0" providerId="ADAL" clId="{F7301F52-2653-4F42-8206-85DD798665E7}" dt="2023-03-19T17:54:59.137" v="6433" actId="14100"/>
          <ac:spMkLst>
            <pc:docMk/>
            <pc:sldMk cId="2394039245" sldId="460"/>
            <ac:spMk id="2" creationId="{4353BCFB-8334-339B-F4F1-9612D8FD3CC1}"/>
          </ac:spMkLst>
        </pc:spChg>
        <pc:spChg chg="mod">
          <ac:chgData name="Tsemach Mizrachi" userId="85fcc19c-b38c-410f-93a9-519990a4c1f0" providerId="ADAL" clId="{F7301F52-2653-4F42-8206-85DD798665E7}" dt="2023-03-19T17:54:34.022" v="6429" actId="20577"/>
          <ac:spMkLst>
            <pc:docMk/>
            <pc:sldMk cId="2394039245" sldId="460"/>
            <ac:spMk id="3" creationId="{F633C2C0-76CB-C5F5-1CC4-31174C57F07C}"/>
          </ac:spMkLst>
        </pc:spChg>
        <pc:spChg chg="add del mod">
          <ac:chgData name="Tsemach Mizrachi" userId="85fcc19c-b38c-410f-93a9-519990a4c1f0" providerId="ADAL" clId="{F7301F52-2653-4F42-8206-85DD798665E7}" dt="2023-03-19T17:56:48.165" v="6456"/>
          <ac:spMkLst>
            <pc:docMk/>
            <pc:sldMk cId="2394039245" sldId="460"/>
            <ac:spMk id="5" creationId="{2D2232B1-32B3-F213-3DC9-99FFCCABB1C6}"/>
          </ac:spMkLst>
        </pc:spChg>
        <pc:spChg chg="add mod">
          <ac:chgData name="Tsemach Mizrachi" userId="85fcc19c-b38c-410f-93a9-519990a4c1f0" providerId="ADAL" clId="{F7301F52-2653-4F42-8206-85DD798665E7}" dt="2023-03-19T17:57:07.913" v="6458" actId="1076"/>
          <ac:spMkLst>
            <pc:docMk/>
            <pc:sldMk cId="2394039245" sldId="460"/>
            <ac:spMk id="6" creationId="{E0E994BD-7918-F0CD-418C-0AB798433220}"/>
          </ac:spMkLst>
        </pc:spChg>
        <pc:spChg chg="add mod">
          <ac:chgData name="Tsemach Mizrachi" userId="85fcc19c-b38c-410f-93a9-519990a4c1f0" providerId="ADAL" clId="{F7301F52-2653-4F42-8206-85DD798665E7}" dt="2023-03-19T17:58:22.859" v="6480" actId="1076"/>
          <ac:spMkLst>
            <pc:docMk/>
            <pc:sldMk cId="2394039245" sldId="460"/>
            <ac:spMk id="7" creationId="{6DD3B1BC-C215-7A23-E158-B8E1FE266053}"/>
          </ac:spMkLst>
        </pc:spChg>
        <pc:graphicFrameChg chg="add mod modGraphic">
          <ac:chgData name="Tsemach Mizrachi" userId="85fcc19c-b38c-410f-93a9-519990a4c1f0" providerId="ADAL" clId="{F7301F52-2653-4F42-8206-85DD798665E7}" dt="2023-03-19T17:57:51.106" v="6468" actId="20577"/>
          <ac:graphicFrameMkLst>
            <pc:docMk/>
            <pc:sldMk cId="2394039245" sldId="460"/>
            <ac:graphicFrameMk id="4" creationId="{118438DB-27DE-529B-EB5F-A73445AB8F9A}"/>
          </ac:graphicFrameMkLst>
        </pc:graphicFrameChg>
        <pc:picChg chg="add mod">
          <ac:chgData name="Tsemach Mizrachi" userId="85fcc19c-b38c-410f-93a9-519990a4c1f0" providerId="ADAL" clId="{F7301F52-2653-4F42-8206-85DD798665E7}" dt="2023-03-19T17:55:58.962" v="6444" actId="1076"/>
          <ac:picMkLst>
            <pc:docMk/>
            <pc:sldMk cId="2394039245" sldId="460"/>
            <ac:picMk id="1026" creationId="{2749CA07-92C4-89BA-DB95-65E4547D3F20}"/>
          </ac:picMkLst>
        </pc:picChg>
      </pc:sldChg>
      <pc:sldChg chg="add">
        <pc:chgData name="Tsemach Mizrachi" userId="85fcc19c-b38c-410f-93a9-519990a4c1f0" providerId="ADAL" clId="{F7301F52-2653-4F42-8206-85DD798665E7}" dt="2023-03-20T03:20:56.095" v="6498"/>
        <pc:sldMkLst>
          <pc:docMk/>
          <pc:sldMk cId="206960578" sldId="461"/>
        </pc:sldMkLst>
      </pc:sldChg>
      <pc:sldChg chg="add ord">
        <pc:chgData name="Tsemach Mizrachi" userId="85fcc19c-b38c-410f-93a9-519990a4c1f0" providerId="ADAL" clId="{F7301F52-2653-4F42-8206-85DD798665E7}" dt="2023-03-20T04:15:55.896" v="7532"/>
        <pc:sldMkLst>
          <pc:docMk/>
          <pc:sldMk cId="2449152962" sldId="462"/>
        </pc:sldMkLst>
      </pc:sldChg>
      <pc:sldChg chg="addSp modSp new">
        <pc:chgData name="Tsemach Mizrachi" userId="85fcc19c-b38c-410f-93a9-519990a4c1f0" providerId="ADAL" clId="{F7301F52-2653-4F42-8206-85DD798665E7}" dt="2023-03-22T20:38:17.291" v="8754" actId="14100"/>
        <pc:sldMkLst>
          <pc:docMk/>
          <pc:sldMk cId="1828071879" sldId="463"/>
        </pc:sldMkLst>
        <pc:picChg chg="add mod">
          <ac:chgData name="Tsemach Mizrachi" userId="85fcc19c-b38c-410f-93a9-519990a4c1f0" providerId="ADAL" clId="{F7301F52-2653-4F42-8206-85DD798665E7}" dt="2023-03-22T20:38:17.291" v="8754" actId="14100"/>
          <ac:picMkLst>
            <pc:docMk/>
            <pc:sldMk cId="1828071879" sldId="463"/>
            <ac:picMk id="1026" creationId="{A922EB14-8BAC-8F59-5902-7D6C439C2CE3}"/>
          </ac:picMkLst>
        </pc:picChg>
      </pc:sldChg>
      <pc:sldChg chg="modSp mod">
        <pc:chgData name="Tsemach Mizrachi" userId="85fcc19c-b38c-410f-93a9-519990a4c1f0" providerId="ADAL" clId="{F7301F52-2653-4F42-8206-85DD798665E7}" dt="2023-03-26T17:24:31.868" v="9531" actId="1036"/>
        <pc:sldMkLst>
          <pc:docMk/>
          <pc:sldMk cId="2619833708" sldId="466"/>
        </pc:sldMkLst>
        <pc:spChg chg="mod">
          <ac:chgData name="Tsemach Mizrachi" userId="85fcc19c-b38c-410f-93a9-519990a4c1f0" providerId="ADAL" clId="{F7301F52-2653-4F42-8206-85DD798665E7}" dt="2023-03-26T17:24:31.868" v="9531" actId="1036"/>
          <ac:spMkLst>
            <pc:docMk/>
            <pc:sldMk cId="2619833708" sldId="466"/>
            <ac:spMk id="9" creationId="{E4030972-C8EF-9EEA-6BF9-81AFEBD8F4E2}"/>
          </ac:spMkLst>
        </pc:spChg>
      </pc:sldChg>
      <pc:sldChg chg="addSp delSp modSp mod delAnim modAnim">
        <pc:chgData name="Tsemach Mizrachi" userId="85fcc19c-b38c-410f-93a9-519990a4c1f0" providerId="ADAL" clId="{F7301F52-2653-4F42-8206-85DD798665E7}" dt="2023-03-27T18:25:18.792" v="9603" actId="478"/>
        <pc:sldMkLst>
          <pc:docMk/>
          <pc:sldMk cId="2672195341" sldId="469"/>
        </pc:sldMkLst>
        <pc:spChg chg="add del mod">
          <ac:chgData name="Tsemach Mizrachi" userId="85fcc19c-b38c-410f-93a9-519990a4c1f0" providerId="ADAL" clId="{F7301F52-2653-4F42-8206-85DD798665E7}" dt="2023-03-27T18:25:17.632" v="9602" actId="478"/>
          <ac:spMkLst>
            <pc:docMk/>
            <pc:sldMk cId="2672195341" sldId="469"/>
            <ac:spMk id="6" creationId="{81597B57-5889-B8D6-590E-E5DD204F3339}"/>
          </ac:spMkLst>
        </pc:spChg>
        <pc:spChg chg="add del mod">
          <ac:chgData name="Tsemach Mizrachi" userId="85fcc19c-b38c-410f-93a9-519990a4c1f0" providerId="ADAL" clId="{F7301F52-2653-4F42-8206-85DD798665E7}" dt="2023-03-27T18:25:18.792" v="9603" actId="478"/>
          <ac:spMkLst>
            <pc:docMk/>
            <pc:sldMk cId="2672195341" sldId="469"/>
            <ac:spMk id="7" creationId="{B1AF2A1B-218D-5AC2-1A26-4920CC9E70B3}"/>
          </ac:spMkLst>
        </pc:spChg>
        <pc:spChg chg="add del mod">
          <ac:chgData name="Tsemach Mizrachi" userId="85fcc19c-b38c-410f-93a9-519990a4c1f0" providerId="ADAL" clId="{F7301F52-2653-4F42-8206-85DD798665E7}" dt="2023-03-27T18:25:04.750" v="9601" actId="478"/>
          <ac:spMkLst>
            <pc:docMk/>
            <pc:sldMk cId="2672195341" sldId="469"/>
            <ac:spMk id="8" creationId="{684E5917-95C7-310F-C2D8-006F3D4BC591}"/>
          </ac:spMkLst>
        </pc:spChg>
        <pc:spChg chg="add del mod">
          <ac:chgData name="Tsemach Mizrachi" userId="85fcc19c-b38c-410f-93a9-519990a4c1f0" providerId="ADAL" clId="{F7301F52-2653-4F42-8206-85DD798665E7}" dt="2023-03-27T18:24:58.241" v="9590"/>
          <ac:spMkLst>
            <pc:docMk/>
            <pc:sldMk cId="2672195341" sldId="469"/>
            <ac:spMk id="9" creationId="{15FA780A-5969-AE2C-280E-294F4FB92C02}"/>
          </ac:spMkLst>
        </pc:spChg>
      </pc:sldChg>
      <pc:sldChg chg="addSp delSp modSp mod">
        <pc:chgData name="Tsemach Mizrachi" userId="85fcc19c-b38c-410f-93a9-519990a4c1f0" providerId="ADAL" clId="{F7301F52-2653-4F42-8206-85DD798665E7}" dt="2023-03-26T17:22:18.480" v="9526" actId="1076"/>
        <pc:sldMkLst>
          <pc:docMk/>
          <pc:sldMk cId="3155848797" sldId="475"/>
        </pc:sldMkLst>
        <pc:spChg chg="mod">
          <ac:chgData name="Tsemach Mizrachi" userId="85fcc19c-b38c-410f-93a9-519990a4c1f0" providerId="ADAL" clId="{F7301F52-2653-4F42-8206-85DD798665E7}" dt="2023-03-26T16:41:23.473" v="8769" actId="20577"/>
          <ac:spMkLst>
            <pc:docMk/>
            <pc:sldMk cId="3155848797" sldId="475"/>
            <ac:spMk id="2" creationId="{0CEB90AA-5342-6F9D-3830-84F9D56B6E51}"/>
          </ac:spMkLst>
        </pc:spChg>
        <pc:spChg chg="del">
          <ac:chgData name="Tsemach Mizrachi" userId="85fcc19c-b38c-410f-93a9-519990a4c1f0" providerId="ADAL" clId="{F7301F52-2653-4F42-8206-85DD798665E7}" dt="2023-03-26T16:41:26.432" v="8770" actId="478"/>
          <ac:spMkLst>
            <pc:docMk/>
            <pc:sldMk cId="3155848797" sldId="475"/>
            <ac:spMk id="3" creationId="{9480278C-EA12-EADD-EFA7-0CC9D7E7066B}"/>
          </ac:spMkLst>
        </pc:spChg>
        <pc:spChg chg="add mod">
          <ac:chgData name="Tsemach Mizrachi" userId="85fcc19c-b38c-410f-93a9-519990a4c1f0" providerId="ADAL" clId="{F7301F52-2653-4F42-8206-85DD798665E7}" dt="2023-03-26T16:45:10.455" v="8846" actId="14100"/>
          <ac:spMkLst>
            <pc:docMk/>
            <pc:sldMk cId="3155848797" sldId="475"/>
            <ac:spMk id="4" creationId="{46B965DB-466A-4942-A1EF-E13806E7778C}"/>
          </ac:spMkLst>
        </pc:spChg>
        <pc:spChg chg="add mod">
          <ac:chgData name="Tsemach Mizrachi" userId="85fcc19c-b38c-410f-93a9-519990a4c1f0" providerId="ADAL" clId="{F7301F52-2653-4F42-8206-85DD798665E7}" dt="2023-03-26T16:48:07.779" v="8909" actId="2711"/>
          <ac:spMkLst>
            <pc:docMk/>
            <pc:sldMk cId="3155848797" sldId="475"/>
            <ac:spMk id="7" creationId="{C391F10C-3CB7-A951-13BF-48247212A017}"/>
          </ac:spMkLst>
        </pc:spChg>
        <pc:spChg chg="add mod">
          <ac:chgData name="Tsemach Mizrachi" userId="85fcc19c-b38c-410f-93a9-519990a4c1f0" providerId="ADAL" clId="{F7301F52-2653-4F42-8206-85DD798665E7}" dt="2023-03-26T16:52:59.582" v="9008" actId="1076"/>
          <ac:spMkLst>
            <pc:docMk/>
            <pc:sldMk cId="3155848797" sldId="475"/>
            <ac:spMk id="10" creationId="{7295C263-A8E4-ED60-33EA-F4A8A870896F}"/>
          </ac:spMkLst>
        </pc:spChg>
        <pc:spChg chg="add mod">
          <ac:chgData name="Tsemach Mizrachi" userId="85fcc19c-b38c-410f-93a9-519990a4c1f0" providerId="ADAL" clId="{F7301F52-2653-4F42-8206-85DD798665E7}" dt="2023-03-26T16:45:27.498" v="8864" actId="20577"/>
          <ac:spMkLst>
            <pc:docMk/>
            <pc:sldMk cId="3155848797" sldId="475"/>
            <ac:spMk id="11" creationId="{04EC3F7A-82EC-BC29-4A5D-8FECFED33E60}"/>
          </ac:spMkLst>
        </pc:spChg>
        <pc:spChg chg="add mod">
          <ac:chgData name="Tsemach Mizrachi" userId="85fcc19c-b38c-410f-93a9-519990a4c1f0" providerId="ADAL" clId="{F7301F52-2653-4F42-8206-85DD798665E7}" dt="2023-03-26T16:46:04.415" v="8878" actId="20577"/>
          <ac:spMkLst>
            <pc:docMk/>
            <pc:sldMk cId="3155848797" sldId="475"/>
            <ac:spMk id="12" creationId="{16DA4835-27C7-7E40-BE29-A8ACA5525EAE}"/>
          </ac:spMkLst>
        </pc:spChg>
        <pc:spChg chg="add mod">
          <ac:chgData name="Tsemach Mizrachi" userId="85fcc19c-b38c-410f-93a9-519990a4c1f0" providerId="ADAL" clId="{F7301F52-2653-4F42-8206-85DD798665E7}" dt="2023-03-26T16:52:51.959" v="9006" actId="1076"/>
          <ac:spMkLst>
            <pc:docMk/>
            <pc:sldMk cId="3155848797" sldId="475"/>
            <ac:spMk id="14" creationId="{DA651900-51B1-D008-96EE-F4422EEC0A9D}"/>
          </ac:spMkLst>
        </pc:spChg>
        <pc:spChg chg="add mod">
          <ac:chgData name="Tsemach Mizrachi" userId="85fcc19c-b38c-410f-93a9-519990a4c1f0" providerId="ADAL" clId="{F7301F52-2653-4F42-8206-85DD798665E7}" dt="2023-03-26T16:46:40.518" v="8896" actId="1076"/>
          <ac:spMkLst>
            <pc:docMk/>
            <pc:sldMk cId="3155848797" sldId="475"/>
            <ac:spMk id="16" creationId="{4FC9FADB-006D-ADA4-40AF-EEAE4560D88C}"/>
          </ac:spMkLst>
        </pc:spChg>
        <pc:spChg chg="add mod">
          <ac:chgData name="Tsemach Mizrachi" userId="85fcc19c-b38c-410f-93a9-519990a4c1f0" providerId="ADAL" clId="{F7301F52-2653-4F42-8206-85DD798665E7}" dt="2023-03-26T17:02:16.361" v="9201" actId="207"/>
          <ac:spMkLst>
            <pc:docMk/>
            <pc:sldMk cId="3155848797" sldId="475"/>
            <ac:spMk id="17" creationId="{BE265E57-F1D1-C091-F7EA-0D7E46E43D25}"/>
          </ac:spMkLst>
        </pc:spChg>
        <pc:spChg chg="add mod">
          <ac:chgData name="Tsemach Mizrachi" userId="85fcc19c-b38c-410f-93a9-519990a4c1f0" providerId="ADAL" clId="{F7301F52-2653-4F42-8206-85DD798665E7}" dt="2023-03-26T16:49:26.442" v="8940" actId="6549"/>
          <ac:spMkLst>
            <pc:docMk/>
            <pc:sldMk cId="3155848797" sldId="475"/>
            <ac:spMk id="18" creationId="{FFC954C5-2BBC-E5BE-23D5-5109550080D0}"/>
          </ac:spMkLst>
        </pc:spChg>
        <pc:spChg chg="add mod">
          <ac:chgData name="Tsemach Mizrachi" userId="85fcc19c-b38c-410f-93a9-519990a4c1f0" providerId="ADAL" clId="{F7301F52-2653-4F42-8206-85DD798665E7}" dt="2023-03-26T16:52:55.886" v="9007" actId="1076"/>
          <ac:spMkLst>
            <pc:docMk/>
            <pc:sldMk cId="3155848797" sldId="475"/>
            <ac:spMk id="20" creationId="{C7C336ED-166A-E5DF-8ED3-A4BD36FFA7D8}"/>
          </ac:spMkLst>
        </pc:spChg>
        <pc:spChg chg="add mod">
          <ac:chgData name="Tsemach Mizrachi" userId="85fcc19c-b38c-410f-93a9-519990a4c1f0" providerId="ADAL" clId="{F7301F52-2653-4F42-8206-85DD798665E7}" dt="2023-03-26T16:50:57.504" v="8967" actId="1037"/>
          <ac:spMkLst>
            <pc:docMk/>
            <pc:sldMk cId="3155848797" sldId="475"/>
            <ac:spMk id="21" creationId="{5B1B4112-87A8-E444-5A20-C5841B27AEFC}"/>
          </ac:spMkLst>
        </pc:spChg>
        <pc:spChg chg="add mod">
          <ac:chgData name="Tsemach Mizrachi" userId="85fcc19c-b38c-410f-93a9-519990a4c1f0" providerId="ADAL" clId="{F7301F52-2653-4F42-8206-85DD798665E7}" dt="2023-03-26T16:51:06.164" v="8970" actId="20577"/>
          <ac:spMkLst>
            <pc:docMk/>
            <pc:sldMk cId="3155848797" sldId="475"/>
            <ac:spMk id="22" creationId="{312DA8C6-E515-B7F3-3267-EB75464DB663}"/>
          </ac:spMkLst>
        </pc:spChg>
        <pc:spChg chg="add mod">
          <ac:chgData name="Tsemach Mizrachi" userId="85fcc19c-b38c-410f-93a9-519990a4c1f0" providerId="ADAL" clId="{F7301F52-2653-4F42-8206-85DD798665E7}" dt="2023-03-26T17:22:18.480" v="9526" actId="1076"/>
          <ac:spMkLst>
            <pc:docMk/>
            <pc:sldMk cId="3155848797" sldId="475"/>
            <ac:spMk id="23" creationId="{42E790C0-DC16-5181-998C-111635F2E69C}"/>
          </ac:spMkLst>
        </pc:spChg>
        <pc:spChg chg="add mod">
          <ac:chgData name="Tsemach Mizrachi" userId="85fcc19c-b38c-410f-93a9-519990a4c1f0" providerId="ADAL" clId="{F7301F52-2653-4F42-8206-85DD798665E7}" dt="2023-03-26T16:57:38.833" v="9108" actId="1036"/>
          <ac:spMkLst>
            <pc:docMk/>
            <pc:sldMk cId="3155848797" sldId="475"/>
            <ac:spMk id="24" creationId="{BA8F5D02-9F4C-8878-0672-A4548577967C}"/>
          </ac:spMkLst>
        </pc:spChg>
        <pc:spChg chg="add mod">
          <ac:chgData name="Tsemach Mizrachi" userId="85fcc19c-b38c-410f-93a9-519990a4c1f0" providerId="ADAL" clId="{F7301F52-2653-4F42-8206-85DD798665E7}" dt="2023-03-26T17:01:03.536" v="9196" actId="1035"/>
          <ac:spMkLst>
            <pc:docMk/>
            <pc:sldMk cId="3155848797" sldId="475"/>
            <ac:spMk id="25" creationId="{2C6006FB-BF7C-CC7D-4233-A184FEA10AF2}"/>
          </ac:spMkLst>
        </pc:spChg>
        <pc:spChg chg="add mod">
          <ac:chgData name="Tsemach Mizrachi" userId="85fcc19c-b38c-410f-93a9-519990a4c1f0" providerId="ADAL" clId="{F7301F52-2653-4F42-8206-85DD798665E7}" dt="2023-03-26T17:02:22.816" v="9202" actId="207"/>
          <ac:spMkLst>
            <pc:docMk/>
            <pc:sldMk cId="3155848797" sldId="475"/>
            <ac:spMk id="26" creationId="{D95447FD-646A-13EA-F25F-F4A467D56422}"/>
          </ac:spMkLst>
        </pc:spChg>
        <pc:spChg chg="add mod">
          <ac:chgData name="Tsemach Mizrachi" userId="85fcc19c-b38c-410f-93a9-519990a4c1f0" providerId="ADAL" clId="{F7301F52-2653-4F42-8206-85DD798665E7}" dt="2023-03-26T16:57:38.833" v="9108" actId="1036"/>
          <ac:spMkLst>
            <pc:docMk/>
            <pc:sldMk cId="3155848797" sldId="475"/>
            <ac:spMk id="27" creationId="{954EAFF2-2899-B7D4-5EF4-CAA9842D3A2B}"/>
          </ac:spMkLst>
        </pc:spChg>
        <pc:spChg chg="add mod">
          <ac:chgData name="Tsemach Mizrachi" userId="85fcc19c-b38c-410f-93a9-519990a4c1f0" providerId="ADAL" clId="{F7301F52-2653-4F42-8206-85DD798665E7}" dt="2023-03-26T16:57:38.833" v="9108" actId="1036"/>
          <ac:spMkLst>
            <pc:docMk/>
            <pc:sldMk cId="3155848797" sldId="475"/>
            <ac:spMk id="32" creationId="{6A724B3D-49D7-2F03-A4FB-DEF00F51AF7F}"/>
          </ac:spMkLst>
        </pc:spChg>
        <pc:spChg chg="add mod">
          <ac:chgData name="Tsemach Mizrachi" userId="85fcc19c-b38c-410f-93a9-519990a4c1f0" providerId="ADAL" clId="{F7301F52-2653-4F42-8206-85DD798665E7}" dt="2023-03-26T16:59:52.478" v="9146" actId="1076"/>
          <ac:spMkLst>
            <pc:docMk/>
            <pc:sldMk cId="3155848797" sldId="475"/>
            <ac:spMk id="38" creationId="{9F035A0B-C2E4-8FE7-212B-F6711A7D15DC}"/>
          </ac:spMkLst>
        </pc:spChg>
        <pc:spChg chg="add mod">
          <ac:chgData name="Tsemach Mizrachi" userId="85fcc19c-b38c-410f-93a9-519990a4c1f0" providerId="ADAL" clId="{F7301F52-2653-4F42-8206-85DD798665E7}" dt="2023-03-26T17:00:24.696" v="9163" actId="1037"/>
          <ac:spMkLst>
            <pc:docMk/>
            <pc:sldMk cId="3155848797" sldId="475"/>
            <ac:spMk id="39" creationId="{031732A8-5BA5-3B36-6917-5F458D1D0F27}"/>
          </ac:spMkLst>
        </pc:spChg>
        <pc:picChg chg="add mod">
          <ac:chgData name="Tsemach Mizrachi" userId="85fcc19c-b38c-410f-93a9-519990a4c1f0" providerId="ADAL" clId="{F7301F52-2653-4F42-8206-85DD798665E7}" dt="2023-03-26T16:57:38.833" v="9108" actId="1036"/>
          <ac:picMkLst>
            <pc:docMk/>
            <pc:sldMk cId="3155848797" sldId="475"/>
            <ac:picMk id="30" creationId="{4D7D7C8F-E57B-2091-752D-AC5777E1C90E}"/>
          </ac:picMkLst>
        </pc:picChg>
        <pc:picChg chg="add mod">
          <ac:chgData name="Tsemach Mizrachi" userId="85fcc19c-b38c-410f-93a9-519990a4c1f0" providerId="ADAL" clId="{F7301F52-2653-4F42-8206-85DD798665E7}" dt="2023-03-26T17:00:35.808" v="9191" actId="1035"/>
          <ac:picMkLst>
            <pc:docMk/>
            <pc:sldMk cId="3155848797" sldId="475"/>
            <ac:picMk id="34" creationId="{963C9AB4-7077-03CD-E4EC-77DEBB0B5544}"/>
          </ac:picMkLst>
        </pc:picChg>
        <pc:inkChg chg="add">
          <ac:chgData name="Tsemach Mizrachi" userId="85fcc19c-b38c-410f-93a9-519990a4c1f0" providerId="ADAL" clId="{F7301F52-2653-4F42-8206-85DD798665E7}" dt="2023-03-26T16:42:01.205" v="8773" actId="9405"/>
          <ac:inkMkLst>
            <pc:docMk/>
            <pc:sldMk cId="3155848797" sldId="475"/>
            <ac:inkMk id="5" creationId="{F0B7C8A8-D988-7678-61B0-FE1E8E77EB3A}"/>
          </ac:inkMkLst>
        </pc:inkChg>
        <pc:inkChg chg="add">
          <ac:chgData name="Tsemach Mizrachi" userId="85fcc19c-b38c-410f-93a9-519990a4c1f0" providerId="ADAL" clId="{F7301F52-2653-4F42-8206-85DD798665E7}" dt="2023-03-26T16:42:05.026" v="8774" actId="9405"/>
          <ac:inkMkLst>
            <pc:docMk/>
            <pc:sldMk cId="3155848797" sldId="475"/>
            <ac:inkMk id="6" creationId="{779FEED2-A07D-875A-B1BF-2DF695504403}"/>
          </ac:inkMkLst>
        </pc:inkChg>
        <pc:cxnChg chg="add mod">
          <ac:chgData name="Tsemach Mizrachi" userId="85fcc19c-b38c-410f-93a9-519990a4c1f0" providerId="ADAL" clId="{F7301F52-2653-4F42-8206-85DD798665E7}" dt="2023-03-26T16:44:16.482" v="8836" actId="692"/>
          <ac:cxnSpMkLst>
            <pc:docMk/>
            <pc:sldMk cId="3155848797" sldId="475"/>
            <ac:cxnSpMk id="9" creationId="{C1668984-F49F-FA58-6863-FD84673481A6}"/>
          </ac:cxnSpMkLst>
        </pc:cxnChg>
        <pc:cxnChg chg="add mod">
          <ac:chgData name="Tsemach Mizrachi" userId="85fcc19c-b38c-410f-93a9-519990a4c1f0" providerId="ADAL" clId="{F7301F52-2653-4F42-8206-85DD798665E7}" dt="2023-03-26T16:46:17.182" v="8880" actId="1076"/>
          <ac:cxnSpMkLst>
            <pc:docMk/>
            <pc:sldMk cId="3155848797" sldId="475"/>
            <ac:cxnSpMk id="13" creationId="{046C4A1C-47A3-F0E7-8472-2A28393B5B2A}"/>
          </ac:cxnSpMkLst>
        </pc:cxnChg>
        <pc:cxnChg chg="add mod">
          <ac:chgData name="Tsemach Mizrachi" userId="85fcc19c-b38c-410f-93a9-519990a4c1f0" providerId="ADAL" clId="{F7301F52-2653-4F42-8206-85DD798665E7}" dt="2023-03-26T17:01:10.656" v="9200" actId="1038"/>
          <ac:cxnSpMkLst>
            <pc:docMk/>
            <pc:sldMk cId="3155848797" sldId="475"/>
            <ac:cxnSpMk id="15" creationId="{1106DD9E-4030-470D-C8CC-B1C1EBCED475}"/>
          </ac:cxnSpMkLst>
        </pc:cxnChg>
        <pc:cxnChg chg="add mod">
          <ac:chgData name="Tsemach Mizrachi" userId="85fcc19c-b38c-410f-93a9-519990a4c1f0" providerId="ADAL" clId="{F7301F52-2653-4F42-8206-85DD798665E7}" dt="2023-03-26T16:50:29.847" v="8952" actId="1076"/>
          <ac:cxnSpMkLst>
            <pc:docMk/>
            <pc:sldMk cId="3155848797" sldId="475"/>
            <ac:cxnSpMk id="19" creationId="{68269694-A120-75E4-E260-F3178EAA5B96}"/>
          </ac:cxnSpMkLst>
        </pc:cxnChg>
        <pc:cxnChg chg="add mod">
          <ac:chgData name="Tsemach Mizrachi" userId="85fcc19c-b38c-410f-93a9-519990a4c1f0" providerId="ADAL" clId="{F7301F52-2653-4F42-8206-85DD798665E7}" dt="2023-03-26T16:54:04.600" v="9024" actId="1076"/>
          <ac:cxnSpMkLst>
            <pc:docMk/>
            <pc:sldMk cId="3155848797" sldId="475"/>
            <ac:cxnSpMk id="28" creationId="{94FF75EF-7017-E4AD-46C5-2ED82292782D}"/>
          </ac:cxnSpMkLst>
        </pc:cxnChg>
        <pc:cxnChg chg="add mod">
          <ac:chgData name="Tsemach Mizrachi" userId="85fcc19c-b38c-410f-93a9-519990a4c1f0" providerId="ADAL" clId="{F7301F52-2653-4F42-8206-85DD798665E7}" dt="2023-03-26T16:57:38.833" v="9108" actId="1036"/>
          <ac:cxnSpMkLst>
            <pc:docMk/>
            <pc:sldMk cId="3155848797" sldId="475"/>
            <ac:cxnSpMk id="31" creationId="{7869DE44-D669-8FEE-1EAE-E5B76E2EC019}"/>
          </ac:cxnSpMkLst>
        </pc:cxnChg>
        <pc:cxnChg chg="add mod">
          <ac:chgData name="Tsemach Mizrachi" userId="85fcc19c-b38c-410f-93a9-519990a4c1f0" providerId="ADAL" clId="{F7301F52-2653-4F42-8206-85DD798665E7}" dt="2023-03-26T16:57:52.086" v="9118" actId="1038"/>
          <ac:cxnSpMkLst>
            <pc:docMk/>
            <pc:sldMk cId="3155848797" sldId="475"/>
            <ac:cxnSpMk id="35" creationId="{0216CEF9-ACBD-023C-8AA3-FCE1469499B5}"/>
          </ac:cxnSpMkLst>
        </pc:cxnChg>
        <pc:cxnChg chg="add mod">
          <ac:chgData name="Tsemach Mizrachi" userId="85fcc19c-b38c-410f-93a9-519990a4c1f0" providerId="ADAL" clId="{F7301F52-2653-4F42-8206-85DD798665E7}" dt="2023-03-26T16:58:09.435" v="9134" actId="1037"/>
          <ac:cxnSpMkLst>
            <pc:docMk/>
            <pc:sldMk cId="3155848797" sldId="475"/>
            <ac:cxnSpMk id="37" creationId="{B6018B21-970F-82FE-78BF-3220D9596864}"/>
          </ac:cxnSpMkLst>
        </pc:cxnChg>
      </pc:sldChg>
      <pc:sldChg chg="addSp delSp modSp add mod">
        <pc:chgData name="Tsemach Mizrachi" userId="85fcc19c-b38c-410f-93a9-519990a4c1f0" providerId="ADAL" clId="{F7301F52-2653-4F42-8206-85DD798665E7}" dt="2023-03-26T17:22:05.516" v="9525" actId="1035"/>
        <pc:sldMkLst>
          <pc:docMk/>
          <pc:sldMk cId="1401171117" sldId="476"/>
        </pc:sldMkLst>
        <pc:spChg chg="mod">
          <ac:chgData name="Tsemach Mizrachi" userId="85fcc19c-b38c-410f-93a9-519990a4c1f0" providerId="ADAL" clId="{F7301F52-2653-4F42-8206-85DD798665E7}" dt="2023-03-26T17:07:47.223" v="9222" actId="20577"/>
          <ac:spMkLst>
            <pc:docMk/>
            <pc:sldMk cId="1401171117" sldId="476"/>
            <ac:spMk id="2" creationId="{0CEB90AA-5342-6F9D-3830-84F9D56B6E51}"/>
          </ac:spMkLst>
        </pc:spChg>
        <pc:spChg chg="del mod">
          <ac:chgData name="Tsemach Mizrachi" userId="85fcc19c-b38c-410f-93a9-519990a4c1f0" providerId="ADAL" clId="{F7301F52-2653-4F42-8206-85DD798665E7}" dt="2023-03-26T17:07:18.879" v="9205" actId="478"/>
          <ac:spMkLst>
            <pc:docMk/>
            <pc:sldMk cId="1401171117" sldId="476"/>
            <ac:spMk id="4" creationId="{46B965DB-466A-4942-A1EF-E13806E7778C}"/>
          </ac:spMkLst>
        </pc:spChg>
        <pc:spChg chg="mod">
          <ac:chgData name="Tsemach Mizrachi" userId="85fcc19c-b38c-410f-93a9-519990a4c1f0" providerId="ADAL" clId="{F7301F52-2653-4F42-8206-85DD798665E7}" dt="2023-03-26T17:08:06.993" v="9233" actId="14100"/>
          <ac:spMkLst>
            <pc:docMk/>
            <pc:sldMk cId="1401171117" sldId="476"/>
            <ac:spMk id="7" creationId="{C391F10C-3CB7-A951-13BF-48247212A017}"/>
          </ac:spMkLst>
        </pc:spChg>
        <pc:spChg chg="mod">
          <ac:chgData name="Tsemach Mizrachi" userId="85fcc19c-b38c-410f-93a9-519990a4c1f0" providerId="ADAL" clId="{F7301F52-2653-4F42-8206-85DD798665E7}" dt="2023-03-26T17:08:31.487" v="9249" actId="1037"/>
          <ac:spMkLst>
            <pc:docMk/>
            <pc:sldMk cId="1401171117" sldId="476"/>
            <ac:spMk id="10" creationId="{7295C263-A8E4-ED60-33EA-F4A8A870896F}"/>
          </ac:spMkLst>
        </pc:spChg>
        <pc:spChg chg="mod">
          <ac:chgData name="Tsemach Mizrachi" userId="85fcc19c-b38c-410f-93a9-519990a4c1f0" providerId="ADAL" clId="{F7301F52-2653-4F42-8206-85DD798665E7}" dt="2023-03-26T17:08:41.866" v="9254" actId="14100"/>
          <ac:spMkLst>
            <pc:docMk/>
            <pc:sldMk cId="1401171117" sldId="476"/>
            <ac:spMk id="11" creationId="{04EC3F7A-82EC-BC29-4A5D-8FECFED33E60}"/>
          </ac:spMkLst>
        </pc:spChg>
        <pc:spChg chg="mod">
          <ac:chgData name="Tsemach Mizrachi" userId="85fcc19c-b38c-410f-93a9-519990a4c1f0" providerId="ADAL" clId="{F7301F52-2653-4F42-8206-85DD798665E7}" dt="2023-03-26T17:08:54.944" v="9262" actId="20577"/>
          <ac:spMkLst>
            <pc:docMk/>
            <pc:sldMk cId="1401171117" sldId="476"/>
            <ac:spMk id="12" creationId="{16DA4835-27C7-7E40-BE29-A8ACA5525EAE}"/>
          </ac:spMkLst>
        </pc:spChg>
        <pc:spChg chg="mod">
          <ac:chgData name="Tsemach Mizrachi" userId="85fcc19c-b38c-410f-93a9-519990a4c1f0" providerId="ADAL" clId="{F7301F52-2653-4F42-8206-85DD798665E7}" dt="2023-03-26T17:09:13.006" v="9271" actId="20577"/>
          <ac:spMkLst>
            <pc:docMk/>
            <pc:sldMk cId="1401171117" sldId="476"/>
            <ac:spMk id="14" creationId="{DA651900-51B1-D008-96EE-F4422EEC0A9D}"/>
          </ac:spMkLst>
        </pc:spChg>
        <pc:spChg chg="mod">
          <ac:chgData name="Tsemach Mizrachi" userId="85fcc19c-b38c-410f-93a9-519990a4c1f0" providerId="ADAL" clId="{F7301F52-2653-4F42-8206-85DD798665E7}" dt="2023-03-26T17:09:05.683" v="9269" actId="20577"/>
          <ac:spMkLst>
            <pc:docMk/>
            <pc:sldMk cId="1401171117" sldId="476"/>
            <ac:spMk id="16" creationId="{4FC9FADB-006D-ADA4-40AF-EEAE4560D88C}"/>
          </ac:spMkLst>
        </pc:spChg>
        <pc:spChg chg="mod">
          <ac:chgData name="Tsemach Mizrachi" userId="85fcc19c-b38c-410f-93a9-519990a4c1f0" providerId="ADAL" clId="{F7301F52-2653-4F42-8206-85DD798665E7}" dt="2023-03-26T17:10:45.078" v="9301" actId="1076"/>
          <ac:spMkLst>
            <pc:docMk/>
            <pc:sldMk cId="1401171117" sldId="476"/>
            <ac:spMk id="17" creationId="{BE265E57-F1D1-C091-F7EA-0D7E46E43D25}"/>
          </ac:spMkLst>
        </pc:spChg>
        <pc:spChg chg="mod">
          <ac:chgData name="Tsemach Mizrachi" userId="85fcc19c-b38c-410f-93a9-519990a4c1f0" providerId="ADAL" clId="{F7301F52-2653-4F42-8206-85DD798665E7}" dt="2023-03-26T17:09:44.942" v="9282" actId="20577"/>
          <ac:spMkLst>
            <pc:docMk/>
            <pc:sldMk cId="1401171117" sldId="476"/>
            <ac:spMk id="18" creationId="{FFC954C5-2BBC-E5BE-23D5-5109550080D0}"/>
          </ac:spMkLst>
        </pc:spChg>
        <pc:spChg chg="mod">
          <ac:chgData name="Tsemach Mizrachi" userId="85fcc19c-b38c-410f-93a9-519990a4c1f0" providerId="ADAL" clId="{F7301F52-2653-4F42-8206-85DD798665E7}" dt="2023-03-26T17:09:54.025" v="9286" actId="20577"/>
          <ac:spMkLst>
            <pc:docMk/>
            <pc:sldMk cId="1401171117" sldId="476"/>
            <ac:spMk id="20" creationId="{C7C336ED-166A-E5DF-8ED3-A4BD36FFA7D8}"/>
          </ac:spMkLst>
        </pc:spChg>
        <pc:spChg chg="mod">
          <ac:chgData name="Tsemach Mizrachi" userId="85fcc19c-b38c-410f-93a9-519990a4c1f0" providerId="ADAL" clId="{F7301F52-2653-4F42-8206-85DD798665E7}" dt="2023-03-26T17:10:29.356" v="9297" actId="1076"/>
          <ac:spMkLst>
            <pc:docMk/>
            <pc:sldMk cId="1401171117" sldId="476"/>
            <ac:spMk id="21" creationId="{5B1B4112-87A8-E444-5A20-C5841B27AEFC}"/>
          </ac:spMkLst>
        </pc:spChg>
        <pc:spChg chg="mod">
          <ac:chgData name="Tsemach Mizrachi" userId="85fcc19c-b38c-410f-93a9-519990a4c1f0" providerId="ADAL" clId="{F7301F52-2653-4F42-8206-85DD798665E7}" dt="2023-03-26T17:10:32.720" v="9298" actId="1076"/>
          <ac:spMkLst>
            <pc:docMk/>
            <pc:sldMk cId="1401171117" sldId="476"/>
            <ac:spMk id="22" creationId="{312DA8C6-E515-B7F3-3267-EB75464DB663}"/>
          </ac:spMkLst>
        </pc:spChg>
        <pc:spChg chg="del">
          <ac:chgData name="Tsemach Mizrachi" userId="85fcc19c-b38c-410f-93a9-519990a4c1f0" providerId="ADAL" clId="{F7301F52-2653-4F42-8206-85DD798665E7}" dt="2023-03-26T17:13:37.506" v="9355" actId="478"/>
          <ac:spMkLst>
            <pc:docMk/>
            <pc:sldMk cId="1401171117" sldId="476"/>
            <ac:spMk id="23" creationId="{42E790C0-DC16-5181-998C-111635F2E69C}"/>
          </ac:spMkLst>
        </pc:spChg>
        <pc:spChg chg="del">
          <ac:chgData name="Tsemach Mizrachi" userId="85fcc19c-b38c-410f-93a9-519990a4c1f0" providerId="ADAL" clId="{F7301F52-2653-4F42-8206-85DD798665E7}" dt="2023-03-26T17:12:05.465" v="9319" actId="478"/>
          <ac:spMkLst>
            <pc:docMk/>
            <pc:sldMk cId="1401171117" sldId="476"/>
            <ac:spMk id="24" creationId="{BA8F5D02-9F4C-8878-0672-A4548577967C}"/>
          </ac:spMkLst>
        </pc:spChg>
        <pc:spChg chg="del">
          <ac:chgData name="Tsemach Mizrachi" userId="85fcc19c-b38c-410f-93a9-519990a4c1f0" providerId="ADAL" clId="{F7301F52-2653-4F42-8206-85DD798665E7}" dt="2023-03-26T17:12:16.722" v="9323" actId="478"/>
          <ac:spMkLst>
            <pc:docMk/>
            <pc:sldMk cId="1401171117" sldId="476"/>
            <ac:spMk id="25" creationId="{2C6006FB-BF7C-CC7D-4233-A184FEA10AF2}"/>
          </ac:spMkLst>
        </pc:spChg>
        <pc:spChg chg="mod">
          <ac:chgData name="Tsemach Mizrachi" userId="85fcc19c-b38c-410f-93a9-519990a4c1f0" providerId="ADAL" clId="{F7301F52-2653-4F42-8206-85DD798665E7}" dt="2023-03-26T17:21:34.484" v="9514" actId="1076"/>
          <ac:spMkLst>
            <pc:docMk/>
            <pc:sldMk cId="1401171117" sldId="476"/>
            <ac:spMk id="26" creationId="{D95447FD-646A-13EA-F25F-F4A467D56422}"/>
          </ac:spMkLst>
        </pc:spChg>
        <pc:spChg chg="mod">
          <ac:chgData name="Tsemach Mizrachi" userId="85fcc19c-b38c-410f-93a9-519990a4c1f0" providerId="ADAL" clId="{F7301F52-2653-4F42-8206-85DD798665E7}" dt="2023-03-26T17:21:31.935" v="9513" actId="1076"/>
          <ac:spMkLst>
            <pc:docMk/>
            <pc:sldMk cId="1401171117" sldId="476"/>
            <ac:spMk id="27" creationId="{954EAFF2-2899-B7D4-5EF4-CAA9842D3A2B}"/>
          </ac:spMkLst>
        </pc:spChg>
        <pc:spChg chg="mod">
          <ac:chgData name="Tsemach Mizrachi" userId="85fcc19c-b38c-410f-93a9-519990a4c1f0" providerId="ADAL" clId="{F7301F52-2653-4F42-8206-85DD798665E7}" dt="2023-03-26T17:20:20.569" v="9473" actId="1076"/>
          <ac:spMkLst>
            <pc:docMk/>
            <pc:sldMk cId="1401171117" sldId="476"/>
            <ac:spMk id="32" creationId="{6A724B3D-49D7-2F03-A4FB-DEF00F51AF7F}"/>
          </ac:spMkLst>
        </pc:spChg>
        <pc:spChg chg="add mod">
          <ac:chgData name="Tsemach Mizrachi" userId="85fcc19c-b38c-410f-93a9-519990a4c1f0" providerId="ADAL" clId="{F7301F52-2653-4F42-8206-85DD798665E7}" dt="2023-03-26T17:10:49.631" v="9302" actId="1076"/>
          <ac:spMkLst>
            <pc:docMk/>
            <pc:sldMk cId="1401171117" sldId="476"/>
            <ac:spMk id="33" creationId="{99E38A51-6A6A-6F29-29E0-91546016BA86}"/>
          </ac:spMkLst>
        </pc:spChg>
        <pc:spChg chg="add mod">
          <ac:chgData name="Tsemach Mizrachi" userId="85fcc19c-b38c-410f-93a9-519990a4c1f0" providerId="ADAL" clId="{F7301F52-2653-4F42-8206-85DD798665E7}" dt="2023-03-26T17:11:01.145" v="9305" actId="1076"/>
          <ac:spMkLst>
            <pc:docMk/>
            <pc:sldMk cId="1401171117" sldId="476"/>
            <ac:spMk id="36" creationId="{01A0F826-2D82-0D07-FD5F-85487F1EF856}"/>
          </ac:spMkLst>
        </pc:spChg>
        <pc:spChg chg="mod">
          <ac:chgData name="Tsemach Mizrachi" userId="85fcc19c-b38c-410f-93a9-519990a4c1f0" providerId="ADAL" clId="{F7301F52-2653-4F42-8206-85DD798665E7}" dt="2023-03-26T17:20:07.735" v="9469" actId="1076"/>
          <ac:spMkLst>
            <pc:docMk/>
            <pc:sldMk cId="1401171117" sldId="476"/>
            <ac:spMk id="38" creationId="{9F035A0B-C2E4-8FE7-212B-F6711A7D15DC}"/>
          </ac:spMkLst>
        </pc:spChg>
        <pc:spChg chg="mod">
          <ac:chgData name="Tsemach Mizrachi" userId="85fcc19c-b38c-410f-93a9-519990a4c1f0" providerId="ADAL" clId="{F7301F52-2653-4F42-8206-85DD798665E7}" dt="2023-03-26T17:19:59.290" v="9467" actId="1076"/>
          <ac:spMkLst>
            <pc:docMk/>
            <pc:sldMk cId="1401171117" sldId="476"/>
            <ac:spMk id="39" creationId="{031732A8-5BA5-3B36-6917-5F458D1D0F27}"/>
          </ac:spMkLst>
        </pc:spChg>
        <pc:spChg chg="add mod">
          <ac:chgData name="Tsemach Mizrachi" userId="85fcc19c-b38c-410f-93a9-519990a4c1f0" providerId="ADAL" clId="{F7301F52-2653-4F42-8206-85DD798665E7}" dt="2023-03-26T17:11:40.455" v="9315" actId="1076"/>
          <ac:spMkLst>
            <pc:docMk/>
            <pc:sldMk cId="1401171117" sldId="476"/>
            <ac:spMk id="40" creationId="{6E34CFAC-F548-2A03-B031-2BB725FFC752}"/>
          </ac:spMkLst>
        </pc:spChg>
        <pc:spChg chg="add mod">
          <ac:chgData name="Tsemach Mizrachi" userId="85fcc19c-b38c-410f-93a9-519990a4c1f0" providerId="ADAL" clId="{F7301F52-2653-4F42-8206-85DD798665E7}" dt="2023-03-26T17:21:37.199" v="9515" actId="1076"/>
          <ac:spMkLst>
            <pc:docMk/>
            <pc:sldMk cId="1401171117" sldId="476"/>
            <ac:spMk id="43" creationId="{9FBB1DEB-D6C2-9B08-8575-52B2C4724A78}"/>
          </ac:spMkLst>
        </pc:spChg>
        <pc:spChg chg="add mod">
          <ac:chgData name="Tsemach Mizrachi" userId="85fcc19c-b38c-410f-93a9-519990a4c1f0" providerId="ADAL" clId="{F7301F52-2653-4F42-8206-85DD798665E7}" dt="2023-03-26T17:21:26.712" v="9512" actId="1076"/>
          <ac:spMkLst>
            <pc:docMk/>
            <pc:sldMk cId="1401171117" sldId="476"/>
            <ac:spMk id="45" creationId="{EBC89587-017D-4DF9-80A1-B421F9987B1D}"/>
          </ac:spMkLst>
        </pc:spChg>
        <pc:spChg chg="add mod">
          <ac:chgData name="Tsemach Mizrachi" userId="85fcc19c-b38c-410f-93a9-519990a4c1f0" providerId="ADAL" clId="{F7301F52-2653-4F42-8206-85DD798665E7}" dt="2023-03-26T17:21:17.568" v="9509" actId="1076"/>
          <ac:spMkLst>
            <pc:docMk/>
            <pc:sldMk cId="1401171117" sldId="476"/>
            <ac:spMk id="46" creationId="{7A083407-096A-73FF-723C-D8B39D85221F}"/>
          </ac:spMkLst>
        </pc:spChg>
        <pc:spChg chg="add mod">
          <ac:chgData name="Tsemach Mizrachi" userId="85fcc19c-b38c-410f-93a9-519990a4c1f0" providerId="ADAL" clId="{F7301F52-2653-4F42-8206-85DD798665E7}" dt="2023-03-26T17:21:57.514" v="9521" actId="1038"/>
          <ac:spMkLst>
            <pc:docMk/>
            <pc:sldMk cId="1401171117" sldId="476"/>
            <ac:spMk id="47" creationId="{56AA3D51-9ECC-BD2E-11F3-E90D37D8F940}"/>
          </ac:spMkLst>
        </pc:spChg>
        <pc:spChg chg="add mod">
          <ac:chgData name="Tsemach Mizrachi" userId="85fcc19c-b38c-410f-93a9-519990a4c1f0" providerId="ADAL" clId="{F7301F52-2653-4F42-8206-85DD798665E7}" dt="2023-03-26T17:20:59.359" v="9503" actId="1076"/>
          <ac:spMkLst>
            <pc:docMk/>
            <pc:sldMk cId="1401171117" sldId="476"/>
            <ac:spMk id="49" creationId="{BA7A0D95-C6B7-0053-3437-F1C83123FD17}"/>
          </ac:spMkLst>
        </pc:spChg>
        <pc:spChg chg="add mod">
          <ac:chgData name="Tsemach Mizrachi" userId="85fcc19c-b38c-410f-93a9-519990a4c1f0" providerId="ADAL" clId="{F7301F52-2653-4F42-8206-85DD798665E7}" dt="2023-03-26T17:21:08.855" v="9506" actId="1076"/>
          <ac:spMkLst>
            <pc:docMk/>
            <pc:sldMk cId="1401171117" sldId="476"/>
            <ac:spMk id="50" creationId="{CC737B60-2598-2376-BF1F-63A5AD0D433F}"/>
          </ac:spMkLst>
        </pc:spChg>
        <pc:spChg chg="add mod">
          <ac:chgData name="Tsemach Mizrachi" userId="85fcc19c-b38c-410f-93a9-519990a4c1f0" providerId="ADAL" clId="{F7301F52-2653-4F42-8206-85DD798665E7}" dt="2023-03-26T17:21:11.431" v="9507" actId="1076"/>
          <ac:spMkLst>
            <pc:docMk/>
            <pc:sldMk cId="1401171117" sldId="476"/>
            <ac:spMk id="51" creationId="{77C619B4-6C6E-5FA3-4CD9-B1DB79863A98}"/>
          </ac:spMkLst>
        </pc:spChg>
        <pc:spChg chg="add mod">
          <ac:chgData name="Tsemach Mizrachi" userId="85fcc19c-b38c-410f-93a9-519990a4c1f0" providerId="ADAL" clId="{F7301F52-2653-4F42-8206-85DD798665E7}" dt="2023-03-26T17:15:12.103" v="9382" actId="1076"/>
          <ac:spMkLst>
            <pc:docMk/>
            <pc:sldMk cId="1401171117" sldId="476"/>
            <ac:spMk id="53" creationId="{A7748EE8-E2C7-5A65-6030-354A0386F8F4}"/>
          </ac:spMkLst>
        </pc:spChg>
        <pc:spChg chg="add del mod">
          <ac:chgData name="Tsemach Mizrachi" userId="85fcc19c-b38c-410f-93a9-519990a4c1f0" providerId="ADAL" clId="{F7301F52-2653-4F42-8206-85DD798665E7}" dt="2023-03-26T17:15:17.869" v="9384"/>
          <ac:spMkLst>
            <pc:docMk/>
            <pc:sldMk cId="1401171117" sldId="476"/>
            <ac:spMk id="54" creationId="{A6E94BAA-F399-849D-5DFD-DA6643D66E2C}"/>
          </ac:spMkLst>
        </pc:spChg>
        <pc:spChg chg="add mod">
          <ac:chgData name="Tsemach Mizrachi" userId="85fcc19c-b38c-410f-93a9-519990a4c1f0" providerId="ADAL" clId="{F7301F52-2653-4F42-8206-85DD798665E7}" dt="2023-03-26T17:20:41.655" v="9497" actId="1076"/>
          <ac:spMkLst>
            <pc:docMk/>
            <pc:sldMk cId="1401171117" sldId="476"/>
            <ac:spMk id="56" creationId="{0AD60251-A68D-8E93-075A-CA1B74D2C5B3}"/>
          </ac:spMkLst>
        </pc:spChg>
        <pc:spChg chg="add mod">
          <ac:chgData name="Tsemach Mizrachi" userId="85fcc19c-b38c-410f-93a9-519990a4c1f0" providerId="ADAL" clId="{F7301F52-2653-4F42-8206-85DD798665E7}" dt="2023-03-26T17:20:34.743" v="9495" actId="1076"/>
          <ac:spMkLst>
            <pc:docMk/>
            <pc:sldMk cId="1401171117" sldId="476"/>
            <ac:spMk id="57" creationId="{F6388276-7C90-3329-2309-CC75F0267B26}"/>
          </ac:spMkLst>
        </pc:spChg>
        <pc:spChg chg="add mod">
          <ac:chgData name="Tsemach Mizrachi" userId="85fcc19c-b38c-410f-93a9-519990a4c1f0" providerId="ADAL" clId="{F7301F52-2653-4F42-8206-85DD798665E7}" dt="2023-03-26T17:20:44.223" v="9498" actId="1076"/>
          <ac:spMkLst>
            <pc:docMk/>
            <pc:sldMk cId="1401171117" sldId="476"/>
            <ac:spMk id="58" creationId="{EE5EAD89-1C4E-87DE-5F52-3A5827D4B5C0}"/>
          </ac:spMkLst>
        </pc:spChg>
        <pc:picChg chg="add mod">
          <ac:chgData name="Tsemach Mizrachi" userId="85fcc19c-b38c-410f-93a9-519990a4c1f0" providerId="ADAL" clId="{F7301F52-2653-4F42-8206-85DD798665E7}" dt="2023-03-26T17:07:37.383" v="9214" actId="1076"/>
          <ac:picMkLst>
            <pc:docMk/>
            <pc:sldMk cId="1401171117" sldId="476"/>
            <ac:picMk id="8" creationId="{2A153A89-CF99-854E-16D3-7A861047ED1A}"/>
          </ac:picMkLst>
        </pc:picChg>
        <pc:picChg chg="del mod">
          <ac:chgData name="Tsemach Mizrachi" userId="85fcc19c-b38c-410f-93a9-519990a4c1f0" providerId="ADAL" clId="{F7301F52-2653-4F42-8206-85DD798665E7}" dt="2023-03-26T17:16:53.658" v="9417" actId="478"/>
          <ac:picMkLst>
            <pc:docMk/>
            <pc:sldMk cId="1401171117" sldId="476"/>
            <ac:picMk id="30" creationId="{4D7D7C8F-E57B-2091-752D-AC5777E1C90E}"/>
          </ac:picMkLst>
        </pc:picChg>
        <pc:picChg chg="del mod">
          <ac:chgData name="Tsemach Mizrachi" userId="85fcc19c-b38c-410f-93a9-519990a4c1f0" providerId="ADAL" clId="{F7301F52-2653-4F42-8206-85DD798665E7}" dt="2023-03-26T17:17:05.633" v="9421" actId="478"/>
          <ac:picMkLst>
            <pc:docMk/>
            <pc:sldMk cId="1401171117" sldId="476"/>
            <ac:picMk id="34" creationId="{963C9AB4-7077-03CD-E4EC-77DEBB0B5544}"/>
          </ac:picMkLst>
        </pc:picChg>
        <pc:picChg chg="add mod">
          <ac:chgData name="Tsemach Mizrachi" userId="85fcc19c-b38c-410f-93a9-519990a4c1f0" providerId="ADAL" clId="{F7301F52-2653-4F42-8206-85DD798665E7}" dt="2023-03-26T17:20:15.975" v="9471" actId="1076"/>
          <ac:picMkLst>
            <pc:docMk/>
            <pc:sldMk cId="1401171117" sldId="476"/>
            <ac:picMk id="61" creationId="{7F7AF18A-11C5-7847-1722-8AD4E74CDC1E}"/>
          </ac:picMkLst>
        </pc:picChg>
        <pc:picChg chg="add mod">
          <ac:chgData name="Tsemach Mizrachi" userId="85fcc19c-b38c-410f-93a9-519990a4c1f0" providerId="ADAL" clId="{F7301F52-2653-4F42-8206-85DD798665E7}" dt="2023-03-26T17:19:49.799" v="9465" actId="1076"/>
          <ac:picMkLst>
            <pc:docMk/>
            <pc:sldMk cId="1401171117" sldId="476"/>
            <ac:picMk id="66" creationId="{0DDF4AF2-6112-5B8F-4D65-651D506A1EB7}"/>
          </ac:picMkLst>
        </pc:picChg>
        <pc:picChg chg="add mod">
          <ac:chgData name="Tsemach Mizrachi" userId="85fcc19c-b38c-410f-93a9-519990a4c1f0" providerId="ADAL" clId="{F7301F52-2653-4F42-8206-85DD798665E7}" dt="2023-03-26T17:19:44.054" v="9464" actId="1076"/>
          <ac:picMkLst>
            <pc:docMk/>
            <pc:sldMk cId="1401171117" sldId="476"/>
            <ac:picMk id="68" creationId="{50153E1B-84E8-E012-B872-F35B8EDFA6BF}"/>
          </ac:picMkLst>
        </pc:picChg>
        <pc:inkChg chg="del">
          <ac:chgData name="Tsemach Mizrachi" userId="85fcc19c-b38c-410f-93a9-519990a4c1f0" providerId="ADAL" clId="{F7301F52-2653-4F42-8206-85DD798665E7}" dt="2023-03-26T17:07:21.400" v="9206" actId="478"/>
          <ac:inkMkLst>
            <pc:docMk/>
            <pc:sldMk cId="1401171117" sldId="476"/>
            <ac:inkMk id="5" creationId="{F0B7C8A8-D988-7678-61B0-FE1E8E77EB3A}"/>
          </ac:inkMkLst>
        </pc:inkChg>
        <pc:inkChg chg="del">
          <ac:chgData name="Tsemach Mizrachi" userId="85fcc19c-b38c-410f-93a9-519990a4c1f0" providerId="ADAL" clId="{F7301F52-2653-4F42-8206-85DD798665E7}" dt="2023-03-26T17:07:23.410" v="9207" actId="478"/>
          <ac:inkMkLst>
            <pc:docMk/>
            <pc:sldMk cId="1401171117" sldId="476"/>
            <ac:inkMk id="6" creationId="{779FEED2-A07D-875A-B1BF-2DF695504403}"/>
          </ac:inkMkLst>
        </pc:inkChg>
        <pc:cxnChg chg="mod">
          <ac:chgData name="Tsemach Mizrachi" userId="85fcc19c-b38c-410f-93a9-519990a4c1f0" providerId="ADAL" clId="{F7301F52-2653-4F42-8206-85DD798665E7}" dt="2023-03-26T17:08:34.409" v="9253" actId="1037"/>
          <ac:cxnSpMkLst>
            <pc:docMk/>
            <pc:sldMk cId="1401171117" sldId="476"/>
            <ac:cxnSpMk id="9" creationId="{C1668984-F49F-FA58-6863-FD84673481A6}"/>
          </ac:cxnSpMkLst>
        </pc:cxnChg>
        <pc:cxnChg chg="mod">
          <ac:chgData name="Tsemach Mizrachi" userId="85fcc19c-b38c-410f-93a9-519990a4c1f0" providerId="ADAL" clId="{F7301F52-2653-4F42-8206-85DD798665E7}" dt="2023-03-26T17:21:41.199" v="9516" actId="1076"/>
          <ac:cxnSpMkLst>
            <pc:docMk/>
            <pc:sldMk cId="1401171117" sldId="476"/>
            <ac:cxnSpMk id="15" creationId="{1106DD9E-4030-470D-C8CC-B1C1EBCED475}"/>
          </ac:cxnSpMkLst>
        </pc:cxnChg>
        <pc:cxnChg chg="mod">
          <ac:chgData name="Tsemach Mizrachi" userId="85fcc19c-b38c-410f-93a9-519990a4c1f0" providerId="ADAL" clId="{F7301F52-2653-4F42-8206-85DD798665E7}" dt="2023-03-26T17:10:52.839" v="9303" actId="1076"/>
          <ac:cxnSpMkLst>
            <pc:docMk/>
            <pc:sldMk cId="1401171117" sldId="476"/>
            <ac:cxnSpMk id="28" creationId="{94FF75EF-7017-E4AD-46C5-2ED82292782D}"/>
          </ac:cxnSpMkLst>
        </pc:cxnChg>
        <pc:cxnChg chg="add del mod">
          <ac:chgData name="Tsemach Mizrachi" userId="85fcc19c-b38c-410f-93a9-519990a4c1f0" providerId="ADAL" clId="{F7301F52-2653-4F42-8206-85DD798665E7}" dt="2023-03-26T17:11:05.552" v="9306" actId="478"/>
          <ac:cxnSpMkLst>
            <pc:docMk/>
            <pc:sldMk cId="1401171117" sldId="476"/>
            <ac:cxnSpMk id="29" creationId="{26EEA4CB-C9A2-DBEB-E44B-60841D58A125}"/>
          </ac:cxnSpMkLst>
        </pc:cxnChg>
        <pc:cxnChg chg="del mod">
          <ac:chgData name="Tsemach Mizrachi" userId="85fcc19c-b38c-410f-93a9-519990a4c1f0" providerId="ADAL" clId="{F7301F52-2653-4F42-8206-85DD798665E7}" dt="2023-03-26T17:17:09.847" v="9423" actId="478"/>
          <ac:cxnSpMkLst>
            <pc:docMk/>
            <pc:sldMk cId="1401171117" sldId="476"/>
            <ac:cxnSpMk id="31" creationId="{7869DE44-D669-8FEE-1EAE-E5B76E2EC019}"/>
          </ac:cxnSpMkLst>
        </pc:cxnChg>
        <pc:cxnChg chg="del mod">
          <ac:chgData name="Tsemach Mizrachi" userId="85fcc19c-b38c-410f-93a9-519990a4c1f0" providerId="ADAL" clId="{F7301F52-2653-4F42-8206-85DD798665E7}" dt="2023-03-26T17:17:28.006" v="9428" actId="478"/>
          <ac:cxnSpMkLst>
            <pc:docMk/>
            <pc:sldMk cId="1401171117" sldId="476"/>
            <ac:cxnSpMk id="35" creationId="{0216CEF9-ACBD-023C-8AA3-FCE1469499B5}"/>
          </ac:cxnSpMkLst>
        </pc:cxnChg>
        <pc:cxnChg chg="del mod">
          <ac:chgData name="Tsemach Mizrachi" userId="85fcc19c-b38c-410f-93a9-519990a4c1f0" providerId="ADAL" clId="{F7301F52-2653-4F42-8206-85DD798665E7}" dt="2023-03-26T17:17:07.559" v="9422" actId="478"/>
          <ac:cxnSpMkLst>
            <pc:docMk/>
            <pc:sldMk cId="1401171117" sldId="476"/>
            <ac:cxnSpMk id="37" creationId="{B6018B21-970F-82FE-78BF-3220D9596864}"/>
          </ac:cxnSpMkLst>
        </pc:cxnChg>
        <pc:cxnChg chg="add mod">
          <ac:chgData name="Tsemach Mizrachi" userId="85fcc19c-b38c-410f-93a9-519990a4c1f0" providerId="ADAL" clId="{F7301F52-2653-4F42-8206-85DD798665E7}" dt="2023-03-26T17:11:52.865" v="9318" actId="14100"/>
          <ac:cxnSpMkLst>
            <pc:docMk/>
            <pc:sldMk cId="1401171117" sldId="476"/>
            <ac:cxnSpMk id="41" creationId="{8B384AD2-9D1C-3986-E210-9A2B431FBE4F}"/>
          </ac:cxnSpMkLst>
        </pc:cxnChg>
        <pc:cxnChg chg="add mod">
          <ac:chgData name="Tsemach Mizrachi" userId="85fcc19c-b38c-410f-93a9-519990a4c1f0" providerId="ADAL" clId="{F7301F52-2653-4F42-8206-85DD798665E7}" dt="2023-03-26T17:21:24.255" v="9511" actId="1076"/>
          <ac:cxnSpMkLst>
            <pc:docMk/>
            <pc:sldMk cId="1401171117" sldId="476"/>
            <ac:cxnSpMk id="44" creationId="{20ADAC13-A72A-EB4B-6D60-BFB1EA9F51F4}"/>
          </ac:cxnSpMkLst>
        </pc:cxnChg>
        <pc:cxnChg chg="add mod">
          <ac:chgData name="Tsemach Mizrachi" userId="85fcc19c-b38c-410f-93a9-519990a4c1f0" providerId="ADAL" clId="{F7301F52-2653-4F42-8206-85DD798665E7}" dt="2023-03-26T17:20:56.112" v="9502" actId="14100"/>
          <ac:cxnSpMkLst>
            <pc:docMk/>
            <pc:sldMk cId="1401171117" sldId="476"/>
            <ac:cxnSpMk id="48" creationId="{29750D10-EC05-3FAF-589D-D893FF2870D7}"/>
          </ac:cxnSpMkLst>
        </pc:cxnChg>
        <pc:cxnChg chg="add mod">
          <ac:chgData name="Tsemach Mizrachi" userId="85fcc19c-b38c-410f-93a9-519990a4c1f0" providerId="ADAL" clId="{F7301F52-2653-4F42-8206-85DD798665E7}" dt="2023-03-26T17:20:39.343" v="9496" actId="1076"/>
          <ac:cxnSpMkLst>
            <pc:docMk/>
            <pc:sldMk cId="1401171117" sldId="476"/>
            <ac:cxnSpMk id="55" creationId="{E74EA7C8-577E-27D8-D939-1AE70C26A043}"/>
          </ac:cxnSpMkLst>
        </pc:cxnChg>
        <pc:cxnChg chg="add mod">
          <ac:chgData name="Tsemach Mizrachi" userId="85fcc19c-b38c-410f-93a9-519990a4c1f0" providerId="ADAL" clId="{F7301F52-2653-4F42-8206-85DD798665E7}" dt="2023-03-26T17:22:05.516" v="9525" actId="1035"/>
          <ac:cxnSpMkLst>
            <pc:docMk/>
            <pc:sldMk cId="1401171117" sldId="476"/>
            <ac:cxnSpMk id="59" creationId="{36860BAA-68DF-79A4-F7B8-53C86F7C1C0B}"/>
          </ac:cxnSpMkLst>
        </pc:cxnChg>
        <pc:cxnChg chg="add mod">
          <ac:chgData name="Tsemach Mizrachi" userId="85fcc19c-b38c-410f-93a9-519990a4c1f0" providerId="ADAL" clId="{F7301F52-2653-4F42-8206-85DD798665E7}" dt="2023-03-26T17:20:10.943" v="9470" actId="1076"/>
          <ac:cxnSpMkLst>
            <pc:docMk/>
            <pc:sldMk cId="1401171117" sldId="476"/>
            <ac:cxnSpMk id="64" creationId="{D1E271B3-1CCC-63FA-2060-DC3CA80352C8}"/>
          </ac:cxnSpMkLst>
        </pc:cxnChg>
        <pc:cxnChg chg="add mod">
          <ac:chgData name="Tsemach Mizrachi" userId="85fcc19c-b38c-410f-93a9-519990a4c1f0" providerId="ADAL" clId="{F7301F52-2653-4F42-8206-85DD798665E7}" dt="2023-03-26T17:19:54.496" v="9466" actId="1076"/>
          <ac:cxnSpMkLst>
            <pc:docMk/>
            <pc:sldMk cId="1401171117" sldId="476"/>
            <ac:cxnSpMk id="69" creationId="{6FE88476-23B7-7CBF-2E69-925491FB77AF}"/>
          </ac:cxnSpMkLst>
        </pc:cxnChg>
        <pc:cxnChg chg="add mod">
          <ac:chgData name="Tsemach Mizrachi" userId="85fcc19c-b38c-410f-93a9-519990a4c1f0" providerId="ADAL" clId="{F7301F52-2653-4F42-8206-85DD798665E7}" dt="2023-03-26T17:20:03.952" v="9468" actId="1076"/>
          <ac:cxnSpMkLst>
            <pc:docMk/>
            <pc:sldMk cId="1401171117" sldId="476"/>
            <ac:cxnSpMk id="70" creationId="{51EE109B-BB16-E6FA-6A74-D5D6588E55A9}"/>
          </ac:cxnSpMkLst>
        </pc:cxnChg>
      </pc:sldChg>
      <pc:sldChg chg="modSp add mod">
        <pc:chgData name="Tsemach Mizrachi" userId="85fcc19c-b38c-410f-93a9-519990a4c1f0" providerId="ADAL" clId="{F7301F52-2653-4F42-8206-85DD798665E7}" dt="2023-04-09T20:13:01.562" v="9695" actId="1076"/>
        <pc:sldMkLst>
          <pc:docMk/>
          <pc:sldMk cId="534855645" sldId="477"/>
        </pc:sldMkLst>
        <pc:spChg chg="mod">
          <ac:chgData name="Tsemach Mizrachi" userId="85fcc19c-b38c-410f-93a9-519990a4c1f0" providerId="ADAL" clId="{F7301F52-2653-4F42-8206-85DD798665E7}" dt="2023-04-09T20:12:15.387" v="9627" actId="6549"/>
          <ac:spMkLst>
            <pc:docMk/>
            <pc:sldMk cId="534855645" sldId="477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4-09T20:13:01.562" v="9695" actId="1076"/>
          <ac:spMkLst>
            <pc:docMk/>
            <pc:sldMk cId="534855645" sldId="477"/>
            <ac:spMk id="3" creationId="{23C36433-0EED-4BEC-B98A-20BF1A44A9E2}"/>
          </ac:spMkLst>
        </pc:spChg>
        <pc:spChg chg="mod">
          <ac:chgData name="Tsemach Mizrachi" userId="85fcc19c-b38c-410f-93a9-519990a4c1f0" providerId="ADAL" clId="{F7301F52-2653-4F42-8206-85DD798665E7}" dt="2023-04-09T20:12:56.875" v="9694" actId="27636"/>
          <ac:spMkLst>
            <pc:docMk/>
            <pc:sldMk cId="534855645" sldId="477"/>
            <ac:spMk id="4" creationId="{3961A5DC-BD1D-45F1-8B8F-9AE5B5385DFA}"/>
          </ac:spMkLst>
        </pc:spChg>
      </pc:sldChg>
      <pc:sldChg chg="add">
        <pc:chgData name="Tsemach Mizrachi" userId="85fcc19c-b38c-410f-93a9-519990a4c1f0" providerId="ADAL" clId="{F7301F52-2653-4F42-8206-85DD798665E7}" dt="2023-04-09T20:12:10.824" v="9625"/>
        <pc:sldMkLst>
          <pc:docMk/>
          <pc:sldMk cId="2812690564" sldId="478"/>
        </pc:sldMkLst>
      </pc:sldChg>
      <pc:sldChg chg="addSp delSp modSp add mod">
        <pc:chgData name="Tsemach Mizrachi" userId="85fcc19c-b38c-410f-93a9-519990a4c1f0" providerId="ADAL" clId="{F7301F52-2653-4F42-8206-85DD798665E7}" dt="2023-04-10T19:51:17.387" v="9962" actId="1076"/>
        <pc:sldMkLst>
          <pc:docMk/>
          <pc:sldMk cId="3708172430" sldId="479"/>
        </pc:sldMkLst>
        <pc:spChg chg="mod">
          <ac:chgData name="Tsemach Mizrachi" userId="85fcc19c-b38c-410f-93a9-519990a4c1f0" providerId="ADAL" clId="{F7301F52-2653-4F42-8206-85DD798665E7}" dt="2023-04-10T19:29:00.335" v="9774" actId="1076"/>
          <ac:spMkLst>
            <pc:docMk/>
            <pc:sldMk cId="3708172430" sldId="479"/>
            <ac:spMk id="2" creationId="{0CEB90AA-5342-6F9D-3830-84F9D56B6E51}"/>
          </ac:spMkLst>
        </pc:spChg>
        <pc:spChg chg="add mod">
          <ac:chgData name="Tsemach Mizrachi" userId="85fcc19c-b38c-410f-93a9-519990a4c1f0" providerId="ADAL" clId="{F7301F52-2653-4F42-8206-85DD798665E7}" dt="2023-04-10T19:31:44.359" v="9804" actId="207"/>
          <ac:spMkLst>
            <pc:docMk/>
            <pc:sldMk cId="3708172430" sldId="479"/>
            <ac:spMk id="3" creationId="{AE2EEEF8-FE5E-62AF-98A9-E41A067A9045}"/>
          </ac:spMkLst>
        </pc:spChg>
        <pc:spChg chg="del mod">
          <ac:chgData name="Tsemach Mizrachi" userId="85fcc19c-b38c-410f-93a9-519990a4c1f0" providerId="ADAL" clId="{F7301F52-2653-4F42-8206-85DD798665E7}" dt="2023-04-09T20:13:36.165" v="9717" actId="478"/>
          <ac:spMkLst>
            <pc:docMk/>
            <pc:sldMk cId="3708172430" sldId="479"/>
            <ac:spMk id="4" creationId="{46B965DB-466A-4942-A1EF-E13806E7778C}"/>
          </ac:spMkLst>
        </pc:spChg>
        <pc:spChg chg="add mod">
          <ac:chgData name="Tsemach Mizrachi" userId="85fcc19c-b38c-410f-93a9-519990a4c1f0" providerId="ADAL" clId="{F7301F52-2653-4F42-8206-85DD798665E7}" dt="2023-04-10T19:51:17.387" v="9962" actId="1076"/>
          <ac:spMkLst>
            <pc:docMk/>
            <pc:sldMk cId="3708172430" sldId="479"/>
            <ac:spMk id="4" creationId="{ADFA2A9D-81E5-085D-3D01-BA3CCF48CEB0}"/>
          </ac:spMkLst>
        </pc:spChg>
        <pc:spChg chg="del">
          <ac:chgData name="Tsemach Mizrachi" userId="85fcc19c-b38c-410f-93a9-519990a4c1f0" providerId="ADAL" clId="{F7301F52-2653-4F42-8206-85DD798665E7}" dt="2023-04-09T20:14:00.719" v="9731" actId="478"/>
          <ac:spMkLst>
            <pc:docMk/>
            <pc:sldMk cId="3708172430" sldId="479"/>
            <ac:spMk id="7" creationId="{C391F10C-3CB7-A951-13BF-48247212A017}"/>
          </ac:spMkLst>
        </pc:spChg>
        <pc:spChg chg="del mod">
          <ac:chgData name="Tsemach Mizrachi" userId="85fcc19c-b38c-410f-93a9-519990a4c1f0" providerId="ADAL" clId="{F7301F52-2653-4F42-8206-85DD798665E7}" dt="2023-04-09T20:13:38.071" v="9719" actId="478"/>
          <ac:spMkLst>
            <pc:docMk/>
            <pc:sldMk cId="3708172430" sldId="479"/>
            <ac:spMk id="10" creationId="{7295C263-A8E4-ED60-33EA-F4A8A870896F}"/>
          </ac:spMkLst>
        </pc:spChg>
        <pc:spChg chg="del">
          <ac:chgData name="Tsemach Mizrachi" userId="85fcc19c-b38c-410f-93a9-519990a4c1f0" providerId="ADAL" clId="{F7301F52-2653-4F42-8206-85DD798665E7}" dt="2023-04-09T20:13:41.672" v="9723" actId="478"/>
          <ac:spMkLst>
            <pc:docMk/>
            <pc:sldMk cId="3708172430" sldId="479"/>
            <ac:spMk id="11" creationId="{04EC3F7A-82EC-BC29-4A5D-8FECFED33E60}"/>
          </ac:spMkLst>
        </pc:spChg>
        <pc:spChg chg="del">
          <ac:chgData name="Tsemach Mizrachi" userId="85fcc19c-b38c-410f-93a9-519990a4c1f0" providerId="ADAL" clId="{F7301F52-2653-4F42-8206-85DD798665E7}" dt="2023-04-09T20:13:52.536" v="9729" actId="478"/>
          <ac:spMkLst>
            <pc:docMk/>
            <pc:sldMk cId="3708172430" sldId="479"/>
            <ac:spMk id="12" creationId="{16DA4835-27C7-7E40-BE29-A8ACA5525EAE}"/>
          </ac:spMkLst>
        </pc:spChg>
        <pc:spChg chg="del mod">
          <ac:chgData name="Tsemach Mizrachi" userId="85fcc19c-b38c-410f-93a9-519990a4c1f0" providerId="ADAL" clId="{F7301F52-2653-4F42-8206-85DD798665E7}" dt="2023-04-09T20:13:43.639" v="9725" actId="478"/>
          <ac:spMkLst>
            <pc:docMk/>
            <pc:sldMk cId="3708172430" sldId="479"/>
            <ac:spMk id="14" creationId="{DA651900-51B1-D008-96EE-F4422EEC0A9D}"/>
          </ac:spMkLst>
        </pc:spChg>
        <pc:spChg chg="del mod">
          <ac:chgData name="Tsemach Mizrachi" userId="85fcc19c-b38c-410f-93a9-519990a4c1f0" providerId="ADAL" clId="{F7301F52-2653-4F42-8206-85DD798665E7}" dt="2023-04-09T20:13:45.823" v="9727" actId="478"/>
          <ac:spMkLst>
            <pc:docMk/>
            <pc:sldMk cId="3708172430" sldId="479"/>
            <ac:spMk id="16" creationId="{4FC9FADB-006D-ADA4-40AF-EEAE4560D88C}"/>
          </ac:spMkLst>
        </pc:spChg>
        <pc:spChg chg="del">
          <ac:chgData name="Tsemach Mizrachi" userId="85fcc19c-b38c-410f-93a9-519990a4c1f0" providerId="ADAL" clId="{F7301F52-2653-4F42-8206-85DD798665E7}" dt="2023-04-09T20:13:52.536" v="9729" actId="478"/>
          <ac:spMkLst>
            <pc:docMk/>
            <pc:sldMk cId="3708172430" sldId="479"/>
            <ac:spMk id="17" creationId="{BE265E57-F1D1-C091-F7EA-0D7E46E43D25}"/>
          </ac:spMkLst>
        </pc:spChg>
        <pc:spChg chg="del">
          <ac:chgData name="Tsemach Mizrachi" userId="85fcc19c-b38c-410f-93a9-519990a4c1f0" providerId="ADAL" clId="{F7301F52-2653-4F42-8206-85DD798665E7}" dt="2023-04-09T20:13:48.883" v="9728" actId="478"/>
          <ac:spMkLst>
            <pc:docMk/>
            <pc:sldMk cId="3708172430" sldId="479"/>
            <ac:spMk id="18" creationId="{FFC954C5-2BBC-E5BE-23D5-5109550080D0}"/>
          </ac:spMkLst>
        </pc:spChg>
        <pc:spChg chg="del">
          <ac:chgData name="Tsemach Mizrachi" userId="85fcc19c-b38c-410f-93a9-519990a4c1f0" providerId="ADAL" clId="{F7301F52-2653-4F42-8206-85DD798665E7}" dt="2023-04-09T20:13:48.883" v="9728" actId="478"/>
          <ac:spMkLst>
            <pc:docMk/>
            <pc:sldMk cId="3708172430" sldId="479"/>
            <ac:spMk id="20" creationId="{C7C336ED-166A-E5DF-8ED3-A4BD36FFA7D8}"/>
          </ac:spMkLst>
        </pc:spChg>
        <pc:spChg chg="del">
          <ac:chgData name="Tsemach Mizrachi" userId="85fcc19c-b38c-410f-93a9-519990a4c1f0" providerId="ADAL" clId="{F7301F52-2653-4F42-8206-85DD798665E7}" dt="2023-04-09T20:13:52.536" v="9729" actId="478"/>
          <ac:spMkLst>
            <pc:docMk/>
            <pc:sldMk cId="3708172430" sldId="479"/>
            <ac:spMk id="21" creationId="{5B1B4112-87A8-E444-5A20-C5841B27AEFC}"/>
          </ac:spMkLst>
        </pc:spChg>
        <pc:spChg chg="del">
          <ac:chgData name="Tsemach Mizrachi" userId="85fcc19c-b38c-410f-93a9-519990a4c1f0" providerId="ADAL" clId="{F7301F52-2653-4F42-8206-85DD798665E7}" dt="2023-04-09T20:13:48.883" v="9728" actId="478"/>
          <ac:spMkLst>
            <pc:docMk/>
            <pc:sldMk cId="3708172430" sldId="479"/>
            <ac:spMk id="22" creationId="{312DA8C6-E515-B7F3-3267-EB75464DB663}"/>
          </ac:spMkLst>
        </pc:spChg>
        <pc:spChg chg="del">
          <ac:chgData name="Tsemach Mizrachi" userId="85fcc19c-b38c-410f-93a9-519990a4c1f0" providerId="ADAL" clId="{F7301F52-2653-4F42-8206-85DD798665E7}" dt="2023-04-09T20:17:14.271" v="9768" actId="478"/>
          <ac:spMkLst>
            <pc:docMk/>
            <pc:sldMk cId="3708172430" sldId="479"/>
            <ac:spMk id="23" creationId="{42E790C0-DC16-5181-998C-111635F2E69C}"/>
          </ac:spMkLst>
        </pc:spChg>
        <pc:spChg chg="del">
          <ac:chgData name="Tsemach Mizrachi" userId="85fcc19c-b38c-410f-93a9-519990a4c1f0" providerId="ADAL" clId="{F7301F52-2653-4F42-8206-85DD798665E7}" dt="2023-04-09T20:13:57.471" v="9730" actId="478"/>
          <ac:spMkLst>
            <pc:docMk/>
            <pc:sldMk cId="3708172430" sldId="479"/>
            <ac:spMk id="24" creationId="{BA8F5D02-9F4C-8878-0672-A4548577967C}"/>
          </ac:spMkLst>
        </pc:spChg>
        <pc:spChg chg="del">
          <ac:chgData name="Tsemach Mizrachi" userId="85fcc19c-b38c-410f-93a9-519990a4c1f0" providerId="ADAL" clId="{F7301F52-2653-4F42-8206-85DD798665E7}" dt="2023-04-09T20:13:57.471" v="9730" actId="478"/>
          <ac:spMkLst>
            <pc:docMk/>
            <pc:sldMk cId="3708172430" sldId="479"/>
            <ac:spMk id="25" creationId="{2C6006FB-BF7C-CC7D-4233-A184FEA10AF2}"/>
          </ac:spMkLst>
        </pc:spChg>
        <pc:spChg chg="del">
          <ac:chgData name="Tsemach Mizrachi" userId="85fcc19c-b38c-410f-93a9-519990a4c1f0" providerId="ADAL" clId="{F7301F52-2653-4F42-8206-85DD798665E7}" dt="2023-04-09T20:13:52.536" v="9729" actId="478"/>
          <ac:spMkLst>
            <pc:docMk/>
            <pc:sldMk cId="3708172430" sldId="479"/>
            <ac:spMk id="26" creationId="{D95447FD-646A-13EA-F25F-F4A467D56422}"/>
          </ac:spMkLst>
        </pc:spChg>
        <pc:spChg chg="del">
          <ac:chgData name="Tsemach Mizrachi" userId="85fcc19c-b38c-410f-93a9-519990a4c1f0" providerId="ADAL" clId="{F7301F52-2653-4F42-8206-85DD798665E7}" dt="2023-04-09T20:13:52.536" v="9729" actId="478"/>
          <ac:spMkLst>
            <pc:docMk/>
            <pc:sldMk cId="3708172430" sldId="479"/>
            <ac:spMk id="27" creationId="{954EAFF2-2899-B7D4-5EF4-CAA9842D3A2B}"/>
          </ac:spMkLst>
        </pc:spChg>
        <pc:spChg chg="del">
          <ac:chgData name="Tsemach Mizrachi" userId="85fcc19c-b38c-410f-93a9-519990a4c1f0" providerId="ADAL" clId="{F7301F52-2653-4F42-8206-85DD798665E7}" dt="2023-04-09T20:13:52.536" v="9729" actId="478"/>
          <ac:spMkLst>
            <pc:docMk/>
            <pc:sldMk cId="3708172430" sldId="479"/>
            <ac:spMk id="32" creationId="{6A724B3D-49D7-2F03-A4FB-DEF00F51AF7F}"/>
          </ac:spMkLst>
        </pc:spChg>
        <pc:spChg chg="del">
          <ac:chgData name="Tsemach Mizrachi" userId="85fcc19c-b38c-410f-93a9-519990a4c1f0" providerId="ADAL" clId="{F7301F52-2653-4F42-8206-85DD798665E7}" dt="2023-04-09T20:13:48.883" v="9728" actId="478"/>
          <ac:spMkLst>
            <pc:docMk/>
            <pc:sldMk cId="3708172430" sldId="479"/>
            <ac:spMk id="38" creationId="{9F035A0B-C2E4-8FE7-212B-F6711A7D15DC}"/>
          </ac:spMkLst>
        </pc:spChg>
        <pc:spChg chg="del">
          <ac:chgData name="Tsemach Mizrachi" userId="85fcc19c-b38c-410f-93a9-519990a4c1f0" providerId="ADAL" clId="{F7301F52-2653-4F42-8206-85DD798665E7}" dt="2023-04-09T20:13:48.883" v="9728" actId="478"/>
          <ac:spMkLst>
            <pc:docMk/>
            <pc:sldMk cId="3708172430" sldId="479"/>
            <ac:spMk id="39" creationId="{031732A8-5BA5-3B36-6917-5F458D1D0F27}"/>
          </ac:spMkLst>
        </pc:spChg>
        <pc:picChg chg="del">
          <ac:chgData name="Tsemach Mizrachi" userId="85fcc19c-b38c-410f-93a9-519990a4c1f0" providerId="ADAL" clId="{F7301F52-2653-4F42-8206-85DD798665E7}" dt="2023-04-09T20:13:52.536" v="9729" actId="478"/>
          <ac:picMkLst>
            <pc:docMk/>
            <pc:sldMk cId="3708172430" sldId="479"/>
            <ac:picMk id="30" creationId="{4D7D7C8F-E57B-2091-752D-AC5777E1C90E}"/>
          </ac:picMkLst>
        </pc:picChg>
        <pc:picChg chg="del">
          <ac:chgData name="Tsemach Mizrachi" userId="85fcc19c-b38c-410f-93a9-519990a4c1f0" providerId="ADAL" clId="{F7301F52-2653-4F42-8206-85DD798665E7}" dt="2023-04-09T20:13:52.536" v="9729" actId="478"/>
          <ac:picMkLst>
            <pc:docMk/>
            <pc:sldMk cId="3708172430" sldId="479"/>
            <ac:picMk id="34" creationId="{963C9AB4-7077-03CD-E4EC-77DEBB0B5544}"/>
          </ac:picMkLst>
        </pc:picChg>
        <pc:inkChg chg="del">
          <ac:chgData name="Tsemach Mizrachi" userId="85fcc19c-b38c-410f-93a9-519990a4c1f0" providerId="ADAL" clId="{F7301F52-2653-4F42-8206-85DD798665E7}" dt="2023-04-09T20:13:39.137" v="9720" actId="478"/>
          <ac:inkMkLst>
            <pc:docMk/>
            <pc:sldMk cId="3708172430" sldId="479"/>
            <ac:inkMk id="5" creationId="{F0B7C8A8-D988-7678-61B0-FE1E8E77EB3A}"/>
          </ac:inkMkLst>
        </pc:inkChg>
        <pc:inkChg chg="del">
          <ac:chgData name="Tsemach Mizrachi" userId="85fcc19c-b38c-410f-93a9-519990a4c1f0" providerId="ADAL" clId="{F7301F52-2653-4F42-8206-85DD798665E7}" dt="2023-04-09T20:13:40.944" v="9722" actId="478"/>
          <ac:inkMkLst>
            <pc:docMk/>
            <pc:sldMk cId="3708172430" sldId="479"/>
            <ac:inkMk id="6" creationId="{779FEED2-A07D-875A-B1BF-2DF695504403}"/>
          </ac:inkMkLst>
        </pc:inkChg>
        <pc:cxnChg chg="del">
          <ac:chgData name="Tsemach Mizrachi" userId="85fcc19c-b38c-410f-93a9-519990a4c1f0" providerId="ADAL" clId="{F7301F52-2653-4F42-8206-85DD798665E7}" dt="2023-04-09T20:13:40.153" v="9721" actId="478"/>
          <ac:cxnSpMkLst>
            <pc:docMk/>
            <pc:sldMk cId="3708172430" sldId="479"/>
            <ac:cxnSpMk id="9" creationId="{C1668984-F49F-FA58-6863-FD84673481A6}"/>
          </ac:cxnSpMkLst>
        </pc:cxnChg>
        <pc:cxnChg chg="del">
          <ac:chgData name="Tsemach Mizrachi" userId="85fcc19c-b38c-410f-93a9-519990a4c1f0" providerId="ADAL" clId="{F7301F52-2653-4F42-8206-85DD798665E7}" dt="2023-04-09T20:13:48.883" v="9728" actId="478"/>
          <ac:cxnSpMkLst>
            <pc:docMk/>
            <pc:sldMk cId="3708172430" sldId="479"/>
            <ac:cxnSpMk id="13" creationId="{046C4A1C-47A3-F0E7-8472-2A28393B5B2A}"/>
          </ac:cxnSpMkLst>
        </pc:cxnChg>
        <pc:cxnChg chg="del">
          <ac:chgData name="Tsemach Mizrachi" userId="85fcc19c-b38c-410f-93a9-519990a4c1f0" providerId="ADAL" clId="{F7301F52-2653-4F42-8206-85DD798665E7}" dt="2023-04-09T20:13:57.471" v="9730" actId="478"/>
          <ac:cxnSpMkLst>
            <pc:docMk/>
            <pc:sldMk cId="3708172430" sldId="479"/>
            <ac:cxnSpMk id="15" creationId="{1106DD9E-4030-470D-C8CC-B1C1EBCED475}"/>
          </ac:cxnSpMkLst>
        </pc:cxnChg>
        <pc:cxnChg chg="del">
          <ac:chgData name="Tsemach Mizrachi" userId="85fcc19c-b38c-410f-93a9-519990a4c1f0" providerId="ADAL" clId="{F7301F52-2653-4F42-8206-85DD798665E7}" dt="2023-04-09T20:13:48.883" v="9728" actId="478"/>
          <ac:cxnSpMkLst>
            <pc:docMk/>
            <pc:sldMk cId="3708172430" sldId="479"/>
            <ac:cxnSpMk id="19" creationId="{68269694-A120-75E4-E260-F3178EAA5B96}"/>
          </ac:cxnSpMkLst>
        </pc:cxnChg>
        <pc:cxnChg chg="del">
          <ac:chgData name="Tsemach Mizrachi" userId="85fcc19c-b38c-410f-93a9-519990a4c1f0" providerId="ADAL" clId="{F7301F52-2653-4F42-8206-85DD798665E7}" dt="2023-04-09T20:13:57.471" v="9730" actId="478"/>
          <ac:cxnSpMkLst>
            <pc:docMk/>
            <pc:sldMk cId="3708172430" sldId="479"/>
            <ac:cxnSpMk id="28" creationId="{94FF75EF-7017-E4AD-46C5-2ED82292782D}"/>
          </ac:cxnSpMkLst>
        </pc:cxnChg>
        <pc:cxnChg chg="del">
          <ac:chgData name="Tsemach Mizrachi" userId="85fcc19c-b38c-410f-93a9-519990a4c1f0" providerId="ADAL" clId="{F7301F52-2653-4F42-8206-85DD798665E7}" dt="2023-04-09T20:13:52.536" v="9729" actId="478"/>
          <ac:cxnSpMkLst>
            <pc:docMk/>
            <pc:sldMk cId="3708172430" sldId="479"/>
            <ac:cxnSpMk id="31" creationId="{7869DE44-D669-8FEE-1EAE-E5B76E2EC019}"/>
          </ac:cxnSpMkLst>
        </pc:cxnChg>
        <pc:cxnChg chg="del">
          <ac:chgData name="Tsemach Mizrachi" userId="85fcc19c-b38c-410f-93a9-519990a4c1f0" providerId="ADAL" clId="{F7301F52-2653-4F42-8206-85DD798665E7}" dt="2023-04-09T20:13:48.883" v="9728" actId="478"/>
          <ac:cxnSpMkLst>
            <pc:docMk/>
            <pc:sldMk cId="3708172430" sldId="479"/>
            <ac:cxnSpMk id="35" creationId="{0216CEF9-ACBD-023C-8AA3-FCE1469499B5}"/>
          </ac:cxnSpMkLst>
        </pc:cxnChg>
        <pc:cxnChg chg="del">
          <ac:chgData name="Tsemach Mizrachi" userId="85fcc19c-b38c-410f-93a9-519990a4c1f0" providerId="ADAL" clId="{F7301F52-2653-4F42-8206-85DD798665E7}" dt="2023-04-09T20:13:48.883" v="9728" actId="478"/>
          <ac:cxnSpMkLst>
            <pc:docMk/>
            <pc:sldMk cId="3708172430" sldId="479"/>
            <ac:cxnSpMk id="37" creationId="{B6018B21-970F-82FE-78BF-3220D9596864}"/>
          </ac:cxnSpMkLst>
        </pc:cxnChg>
      </pc:sldChg>
      <pc:sldChg chg="addSp modSp add mod">
        <pc:chgData name="Tsemach Mizrachi" userId="85fcc19c-b38c-410f-93a9-519990a4c1f0" providerId="ADAL" clId="{F7301F52-2653-4F42-8206-85DD798665E7}" dt="2023-04-09T20:17:06.951" v="9767" actId="1076"/>
        <pc:sldMkLst>
          <pc:docMk/>
          <pc:sldMk cId="3164561712" sldId="480"/>
        </pc:sldMkLst>
        <pc:spChg chg="mod">
          <ac:chgData name="Tsemach Mizrachi" userId="85fcc19c-b38c-410f-93a9-519990a4c1f0" providerId="ADAL" clId="{F7301F52-2653-4F42-8206-85DD798665E7}" dt="2023-04-09T20:14:10.591" v="9742" actId="20577"/>
          <ac:spMkLst>
            <pc:docMk/>
            <pc:sldMk cId="3164561712" sldId="480"/>
            <ac:spMk id="2" creationId="{0CEB90AA-5342-6F9D-3830-84F9D56B6E51}"/>
          </ac:spMkLst>
        </pc:spChg>
        <pc:spChg chg="add mod">
          <ac:chgData name="Tsemach Mizrachi" userId="85fcc19c-b38c-410f-93a9-519990a4c1f0" providerId="ADAL" clId="{F7301F52-2653-4F42-8206-85DD798665E7}" dt="2023-04-09T20:17:06.951" v="9767" actId="1076"/>
          <ac:spMkLst>
            <pc:docMk/>
            <pc:sldMk cId="3164561712" sldId="480"/>
            <ac:spMk id="3" creationId="{3464AA26-9C99-BCD1-F050-E435E74B0B2F}"/>
          </ac:spMkLst>
        </pc:spChg>
        <pc:spChg chg="mod">
          <ac:chgData name="Tsemach Mizrachi" userId="85fcc19c-b38c-410f-93a9-519990a4c1f0" providerId="ADAL" clId="{F7301F52-2653-4F42-8206-85DD798665E7}" dt="2023-04-09T20:17:04.296" v="9766" actId="1076"/>
          <ac:spMkLst>
            <pc:docMk/>
            <pc:sldMk cId="3164561712" sldId="480"/>
            <ac:spMk id="23" creationId="{42E790C0-DC16-5181-998C-111635F2E69C}"/>
          </ac:spMkLst>
        </pc:spChg>
      </pc:sldChg>
      <pc:sldChg chg="addSp delSp modSp add mod">
        <pc:chgData name="Tsemach Mizrachi" userId="85fcc19c-b38c-410f-93a9-519990a4c1f0" providerId="ADAL" clId="{F7301F52-2653-4F42-8206-85DD798665E7}" dt="2023-04-10T19:40:02.099" v="9863" actId="478"/>
        <pc:sldMkLst>
          <pc:docMk/>
          <pc:sldMk cId="2351740169" sldId="481"/>
        </pc:sldMkLst>
        <pc:spChg chg="mod">
          <ac:chgData name="Tsemach Mizrachi" userId="85fcc19c-b38c-410f-93a9-519990a4c1f0" providerId="ADAL" clId="{F7301F52-2653-4F42-8206-85DD798665E7}" dt="2023-04-10T19:39:17.961" v="9859" actId="1076"/>
          <ac:spMkLst>
            <pc:docMk/>
            <pc:sldMk cId="2351740169" sldId="481"/>
            <ac:spMk id="2" creationId="{296BA86B-F6D0-2798-050A-F6A8C81A2B47}"/>
          </ac:spMkLst>
        </pc:spChg>
        <pc:spChg chg="mod">
          <ac:chgData name="Tsemach Mizrachi" userId="85fcc19c-b38c-410f-93a9-519990a4c1f0" providerId="ADAL" clId="{F7301F52-2653-4F42-8206-85DD798665E7}" dt="2023-04-10T19:39:20.896" v="9860" actId="1076"/>
          <ac:spMkLst>
            <pc:docMk/>
            <pc:sldMk cId="2351740169" sldId="481"/>
            <ac:spMk id="4" creationId="{33DD1AF9-130C-9B98-9AF6-4B9EC96C2AE4}"/>
          </ac:spMkLst>
        </pc:spChg>
        <pc:picChg chg="add del mod">
          <ac:chgData name="Tsemach Mizrachi" userId="85fcc19c-b38c-410f-93a9-519990a4c1f0" providerId="ADAL" clId="{F7301F52-2653-4F42-8206-85DD798665E7}" dt="2023-04-10T19:40:02.099" v="9863" actId="478"/>
          <ac:picMkLst>
            <pc:docMk/>
            <pc:sldMk cId="2351740169" sldId="481"/>
            <ac:picMk id="1026" creationId="{5149BA11-7148-5C87-207A-73B603EFF5D2}"/>
          </ac:picMkLst>
        </pc:picChg>
      </pc:sldChg>
      <pc:sldChg chg="modSp add mod">
        <pc:chgData name="Tsemach Mizrachi" userId="85fcc19c-b38c-410f-93a9-519990a4c1f0" providerId="ADAL" clId="{F7301F52-2653-4F42-8206-85DD798665E7}" dt="2023-04-10T19:40:49.484" v="9868" actId="207"/>
        <pc:sldMkLst>
          <pc:docMk/>
          <pc:sldMk cId="2999750385" sldId="482"/>
        </pc:sldMkLst>
        <pc:spChg chg="mod">
          <ac:chgData name="Tsemach Mizrachi" userId="85fcc19c-b38c-410f-93a9-519990a4c1f0" providerId="ADAL" clId="{F7301F52-2653-4F42-8206-85DD798665E7}" dt="2023-04-10T19:40:49.484" v="9868" actId="207"/>
          <ac:spMkLst>
            <pc:docMk/>
            <pc:sldMk cId="2999750385" sldId="482"/>
            <ac:spMk id="4" creationId="{33DD1AF9-130C-9B98-9AF6-4B9EC96C2AE4}"/>
          </ac:spMkLst>
        </pc:spChg>
        <pc:picChg chg="mod">
          <ac:chgData name="Tsemach Mizrachi" userId="85fcc19c-b38c-410f-93a9-519990a4c1f0" providerId="ADAL" clId="{F7301F52-2653-4F42-8206-85DD798665E7}" dt="2023-04-10T19:40:30.241" v="9866" actId="1076"/>
          <ac:picMkLst>
            <pc:docMk/>
            <pc:sldMk cId="2999750385" sldId="482"/>
            <ac:picMk id="1026" creationId="{5149BA11-7148-5C87-207A-73B603EFF5D2}"/>
          </ac:picMkLst>
        </pc:picChg>
      </pc:sldChg>
      <pc:sldChg chg="addSp delSp modSp add mod setBg">
        <pc:chgData name="Tsemach Mizrachi" userId="85fcc19c-b38c-410f-93a9-519990a4c1f0" providerId="ADAL" clId="{F7301F52-2653-4F42-8206-85DD798665E7}" dt="2023-04-10T19:46:55.607" v="9951" actId="14100"/>
        <pc:sldMkLst>
          <pc:docMk/>
          <pc:sldMk cId="2290952955" sldId="483"/>
        </pc:sldMkLst>
        <pc:spChg chg="mod">
          <ac:chgData name="Tsemach Mizrachi" userId="85fcc19c-b38c-410f-93a9-519990a4c1f0" providerId="ADAL" clId="{F7301F52-2653-4F42-8206-85DD798665E7}" dt="2023-04-10T19:41:55.993" v="9873" actId="207"/>
          <ac:spMkLst>
            <pc:docMk/>
            <pc:sldMk cId="2290952955" sldId="483"/>
            <ac:spMk id="2" creationId="{296BA86B-F6D0-2798-050A-F6A8C81A2B47}"/>
          </ac:spMkLst>
        </pc:spChg>
        <pc:spChg chg="del">
          <ac:chgData name="Tsemach Mizrachi" userId="85fcc19c-b38c-410f-93a9-519990a4c1f0" providerId="ADAL" clId="{F7301F52-2653-4F42-8206-85DD798665E7}" dt="2023-04-10T19:41:34.167" v="9871" actId="478"/>
          <ac:spMkLst>
            <pc:docMk/>
            <pc:sldMk cId="2290952955" sldId="483"/>
            <ac:spMk id="4" creationId="{33DD1AF9-130C-9B98-9AF6-4B9EC96C2AE4}"/>
          </ac:spMkLst>
        </pc:spChg>
        <pc:spChg chg="add mod">
          <ac:chgData name="Tsemach Mizrachi" userId="85fcc19c-b38c-410f-93a9-519990a4c1f0" providerId="ADAL" clId="{F7301F52-2653-4F42-8206-85DD798665E7}" dt="2023-04-10T19:46:55.607" v="9951" actId="14100"/>
          <ac:spMkLst>
            <pc:docMk/>
            <pc:sldMk cId="2290952955" sldId="483"/>
            <ac:spMk id="5" creationId="{FC91A965-4ED9-1A34-817A-2C968B063A27}"/>
          </ac:spMkLst>
        </pc:spChg>
        <pc:spChg chg="add mod">
          <ac:chgData name="Tsemach Mizrachi" userId="85fcc19c-b38c-410f-93a9-519990a4c1f0" providerId="ADAL" clId="{F7301F52-2653-4F42-8206-85DD798665E7}" dt="2023-04-10T19:45:34.935" v="9916" actId="20577"/>
          <ac:spMkLst>
            <pc:docMk/>
            <pc:sldMk cId="2290952955" sldId="483"/>
            <ac:spMk id="7" creationId="{DB244D92-F43B-7BC7-97F1-993B7EE338D5}"/>
          </ac:spMkLst>
        </pc:spChg>
        <pc:spChg chg="add del mod">
          <ac:chgData name="Tsemach Mizrachi" userId="85fcc19c-b38c-410f-93a9-519990a4c1f0" providerId="ADAL" clId="{F7301F52-2653-4F42-8206-85DD798665E7}" dt="2023-04-10T19:43:50.337" v="9887" actId="478"/>
          <ac:spMkLst>
            <pc:docMk/>
            <pc:sldMk cId="2290952955" sldId="483"/>
            <ac:spMk id="8" creationId="{63DAD135-65C5-1667-7B1F-717890252219}"/>
          </ac:spMkLst>
        </pc:spChg>
        <pc:spChg chg="add del">
          <ac:chgData name="Tsemach Mizrachi" userId="85fcc19c-b38c-410f-93a9-519990a4c1f0" providerId="ADAL" clId="{F7301F52-2653-4F42-8206-85DD798665E7}" dt="2023-04-10T19:43:42.338" v="9883"/>
          <ac:spMkLst>
            <pc:docMk/>
            <pc:sldMk cId="2290952955" sldId="483"/>
            <ac:spMk id="9" creationId="{6ACED796-0D5C-716C-C7EC-762F7130809B}"/>
          </ac:spMkLst>
        </pc:spChg>
        <pc:spChg chg="add del">
          <ac:chgData name="Tsemach Mizrachi" userId="85fcc19c-b38c-410f-93a9-519990a4c1f0" providerId="ADAL" clId="{F7301F52-2653-4F42-8206-85DD798665E7}" dt="2023-04-10T19:43:45.981" v="9886"/>
          <ac:spMkLst>
            <pc:docMk/>
            <pc:sldMk cId="2290952955" sldId="483"/>
            <ac:spMk id="10" creationId="{05475548-3854-1A58-42B3-D864C991AF0D}"/>
          </ac:spMkLst>
        </pc:spChg>
        <pc:spChg chg="add del mod">
          <ac:chgData name="Tsemach Mizrachi" userId="85fcc19c-b38c-410f-93a9-519990a4c1f0" providerId="ADAL" clId="{F7301F52-2653-4F42-8206-85DD798665E7}" dt="2023-04-10T19:44:16.182" v="9894"/>
          <ac:spMkLst>
            <pc:docMk/>
            <pc:sldMk cId="2290952955" sldId="483"/>
            <ac:spMk id="11" creationId="{8D9BC8F8-3F23-D589-C47A-00C2A8D544F1}"/>
          </ac:spMkLst>
        </pc:spChg>
        <pc:spChg chg="add del mod">
          <ac:chgData name="Tsemach Mizrachi" userId="85fcc19c-b38c-410f-93a9-519990a4c1f0" providerId="ADAL" clId="{F7301F52-2653-4F42-8206-85DD798665E7}" dt="2023-04-10T19:44:36.733" v="9905" actId="478"/>
          <ac:spMkLst>
            <pc:docMk/>
            <pc:sldMk cId="2290952955" sldId="483"/>
            <ac:spMk id="12" creationId="{D2888522-1EDB-EB08-8727-F68EF23B0EE3}"/>
          </ac:spMkLst>
        </pc:spChg>
        <pc:spChg chg="add mod">
          <ac:chgData name="Tsemach Mizrachi" userId="85fcc19c-b38c-410f-93a9-519990a4c1f0" providerId="ADAL" clId="{F7301F52-2653-4F42-8206-85DD798665E7}" dt="2023-04-10T19:46:51.993" v="9950" actId="313"/>
          <ac:spMkLst>
            <pc:docMk/>
            <pc:sldMk cId="2290952955" sldId="483"/>
            <ac:spMk id="13" creationId="{7CA74329-194C-07A3-3ECE-BAD728DEB3BD}"/>
          </ac:spMkLst>
        </pc:spChg>
        <pc:picChg chg="del">
          <ac:chgData name="Tsemach Mizrachi" userId="85fcc19c-b38c-410f-93a9-519990a4c1f0" providerId="ADAL" clId="{F7301F52-2653-4F42-8206-85DD798665E7}" dt="2023-04-10T19:41:31.471" v="9870" actId="478"/>
          <ac:picMkLst>
            <pc:docMk/>
            <pc:sldMk cId="2290952955" sldId="483"/>
            <ac:picMk id="1026" creationId="{5149BA11-7148-5C87-207A-73B603EFF5D2}"/>
          </ac:picMkLst>
        </pc:picChg>
      </pc:sldChg>
      <pc:sldChg chg="addSp delSp modSp add mod ord">
        <pc:chgData name="Tsemach Mizrachi" userId="85fcc19c-b38c-410f-93a9-519990a4c1f0" providerId="ADAL" clId="{F7301F52-2653-4F42-8206-85DD798665E7}" dt="2023-04-10T19:47:40.252" v="9961" actId="1076"/>
        <pc:sldMkLst>
          <pc:docMk/>
          <pc:sldMk cId="3847838485" sldId="484"/>
        </pc:sldMkLst>
        <pc:spChg chg="del">
          <ac:chgData name="Tsemach Mizrachi" userId="85fcc19c-b38c-410f-93a9-519990a4c1f0" providerId="ADAL" clId="{F7301F52-2653-4F42-8206-85DD798665E7}" dt="2023-04-10T19:47:19.147" v="9955" actId="478"/>
          <ac:spMkLst>
            <pc:docMk/>
            <pc:sldMk cId="3847838485" sldId="484"/>
            <ac:spMk id="4" creationId="{33DD1AF9-130C-9B98-9AF6-4B9EC96C2AE4}"/>
          </ac:spMkLst>
        </pc:spChg>
        <pc:picChg chg="del">
          <ac:chgData name="Tsemach Mizrachi" userId="85fcc19c-b38c-410f-93a9-519990a4c1f0" providerId="ADAL" clId="{F7301F52-2653-4F42-8206-85DD798665E7}" dt="2023-04-10T19:47:21.040" v="9956" actId="478"/>
          <ac:picMkLst>
            <pc:docMk/>
            <pc:sldMk cId="3847838485" sldId="484"/>
            <ac:picMk id="1026" creationId="{5149BA11-7148-5C87-207A-73B603EFF5D2}"/>
          </ac:picMkLst>
        </pc:picChg>
        <pc:picChg chg="add mod">
          <ac:chgData name="Tsemach Mizrachi" userId="85fcc19c-b38c-410f-93a9-519990a4c1f0" providerId="ADAL" clId="{F7301F52-2653-4F42-8206-85DD798665E7}" dt="2023-04-10T19:47:40.252" v="9961" actId="1076"/>
          <ac:picMkLst>
            <pc:docMk/>
            <pc:sldMk cId="3847838485" sldId="484"/>
            <ac:picMk id="4098" creationId="{FBF28B5A-DDCB-AE5C-8B87-B8608A0EB84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6:42:0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84 24575,'0'-1'0,"-1"1"0,1-1 0,-1 1 0,1-1 0,-1 1 0,1-1 0,-1 1 0,1-1 0,0 1 0,-1-1 0,1 1 0,0-1 0,0 0 0,-1 1 0,1-1 0,0 0 0,0 1 0,0-1 0,0 0 0,0 1 0,0-1 0,0 0 0,0 1 0,0-1 0,0 0 0,0 1 0,0-1 0,1 0 0,-1 0 0,18-15 0,34-2 0,-48 17 0,34-8 0,1 2 0,0 1 0,52-1 0,123 9 0,-93 1 0,-4-5 0,-46 0 0,77 7 0,-146-5 0,0 0 0,1 0 0,-1 1 0,0-1 0,1 1 0,-1-1 0,0 1 0,0 0 0,0 0 0,0 0 0,0 0 0,0 0 0,0 1 0,0-1 0,0 0 0,0 1 0,-1 0 0,1-1 0,-1 1 0,1 0 0,-1 0 0,2 2 0,-2 0 0,1-1 0,-1 1 0,-1 0 0,1-1 0,0 1 0,-1 0 0,0 0 0,0 0 0,0-1 0,0 1 0,-1 0 0,-1 5 0,-3 10 0,-1 0 0,-1 0 0,-1 0 0,-10 17 0,15-31 0,-47 94 0,-105 195 0,98-216 0,8-14 0,38-50 0,0 0 0,-1-1 0,-1-1 0,0 0 0,0 0 0,-24 14 0,24-17 0,0 0 0,0 1 0,0 0 0,2 1 0,-1 1 0,1 0 0,1 1 0,-13 19 0,13-13 0,-77 159 0,10 29-1365,66-183-5461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16:42:0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24575,'39'0'0,"0"-3"0,62-10 0,-20-2 0,2 5 0,140-2 0,-197 13 0,27-2 0,0 2 0,0 3 0,0 2 0,72 17 0,-34-6-1365,-65-14-5461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69.png"/><Relationship Id="rId7" Type="http://schemas.openxmlformats.org/officeDocument/2006/relationships/image" Target="../media/image39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dansbecker/rectified-linear-units-relu-in-deep-learning" TargetMode="External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gi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eg"/><Relationship Id="rId7" Type="http://schemas.openxmlformats.org/officeDocument/2006/relationships/image" Target="../media/image430.png"/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439.jpeg"/><Relationship Id="rId4" Type="http://schemas.openxmlformats.org/officeDocument/2006/relationships/image" Target="../media/image4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acker.rs/convolution-rgb-image/" TargetMode="External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9.png"/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451.png"/><Relationship Id="rId10" Type="http://schemas.openxmlformats.org/officeDocument/2006/relationships/image" Target="../media/image456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469.png"/><Relationship Id="rId7" Type="http://schemas.openxmlformats.org/officeDocument/2006/relationships/image" Target="../media/image47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customXml" Target="../ink/ink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introduction-to-regularization-to-reduce-overfitting-and-improve-generalization-error/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tch-normalization-and-dropout-in-neural-networks-explained-with-pytorch-47d7a8459bcd" TargetMode="External"/><Relationship Id="rId2" Type="http://schemas.openxmlformats.org/officeDocument/2006/relationships/hyperlink" Target="https://machinelearningmastery.com/dropout-for-regularizing-deep-neural-networks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16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1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99.5%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</a:t>
            </a:r>
            <a:r>
              <a:rPr lang="en-US" sz="2400"/>
              <a:t>farction</a:t>
            </a:r>
            <a:r>
              <a:rPr lang="en-US" sz="2400" dirty="0"/>
              <a:t>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formalized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1284028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/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solidFill>
                <a:srgbClr val="F5F5F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It is tempting to define surprise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but this led to unwanted resalt </a:t>
                </a:r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𝑠𝑢𝑝𝑟𝑖𝑠𝑒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336440" y="2788921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Let’s see an example of toss coin which always turn into tail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0E3BC-CBC8-0441-A0C3-0CBDC82C8717}"/>
              </a:ext>
            </a:extLst>
          </p:cNvPr>
          <p:cNvGrpSpPr/>
          <p:nvPr/>
        </p:nvGrpSpPr>
        <p:grpSpPr>
          <a:xfrm>
            <a:off x="336440" y="3158253"/>
            <a:ext cx="10767973" cy="3171401"/>
            <a:chOff x="336440" y="3158253"/>
            <a:chExt cx="10767973" cy="31714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13E40B-3698-AC67-3E5B-C6CC0E54E7F9}"/>
                </a:ext>
              </a:extLst>
            </p:cNvPr>
            <p:cNvGrpSpPr/>
            <p:nvPr/>
          </p:nvGrpSpPr>
          <p:grpSpPr>
            <a:xfrm>
              <a:off x="336440" y="3158253"/>
              <a:ext cx="10767973" cy="3171401"/>
              <a:chOff x="336440" y="3158253"/>
              <a:chExt cx="10767973" cy="31714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F0F2E0-D23E-DE8F-B480-E5D3BC987E0A}"/>
                  </a:ext>
                </a:extLst>
              </p:cNvPr>
              <p:cNvGrpSpPr/>
              <p:nvPr/>
            </p:nvGrpSpPr>
            <p:grpSpPr>
              <a:xfrm>
                <a:off x="336440" y="3158253"/>
                <a:ext cx="10767973" cy="3171401"/>
                <a:chOff x="336440" y="3384072"/>
                <a:chExt cx="10767973" cy="3171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213EF72-B382-6F2F-2A4C-9BE4742A5363}"/>
                    </a:ext>
                  </a:extLst>
                </p:cNvPr>
                <p:cNvSpPr/>
                <p:nvPr/>
              </p:nvSpPr>
              <p:spPr>
                <a:xfrm>
                  <a:off x="336440" y="3384072"/>
                  <a:ext cx="10673765" cy="3171401"/>
                </a:xfrm>
                <a:prstGeom prst="roundRect">
                  <a:avLst/>
                </a:prstGeom>
                <a:solidFill>
                  <a:srgbClr val="F5F5F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E1023F6-7F22-7AED-3D12-9EADE0657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898" y="3731052"/>
                  <a:ext cx="2349611" cy="242246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𝑒𝑎𝑑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he-IL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𝑡𝑎𝑖𝑙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𝑢𝑛𝑑𝑒𝑓𝑖𝑛𝑒𝑑</m:t>
                            </m:r>
                          </m:oMath>
                        </m:oMathPara>
                      </a14:m>
                      <a:endParaRPr lang="he-IL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D010C99D-5681-8EA7-3076-C308598346E9}"/>
                  </a:ext>
                </a:extLst>
              </p:cNvPr>
              <p:cNvSpPr/>
              <p:nvPr/>
            </p:nvSpPr>
            <p:spPr>
              <a:xfrm>
                <a:off x="8074667" y="4748326"/>
                <a:ext cx="1217117" cy="397164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7616"/>
                  <a:gd name="adj6" fmla="val -16548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Undefined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Callout: Bent Line 26">
              <a:extLst>
                <a:ext uri="{FF2B5EF4-FFF2-40B4-BE49-F238E27FC236}">
                  <a16:creationId xmlns:a16="http://schemas.microsoft.com/office/drawing/2014/main" id="{C6FFD42B-C9A5-0022-A76D-F5B011A73101}"/>
                </a:ext>
              </a:extLst>
            </p:cNvPr>
            <p:cNvSpPr/>
            <p:nvPr/>
          </p:nvSpPr>
          <p:spPr>
            <a:xfrm>
              <a:off x="9699922" y="3990108"/>
              <a:ext cx="1217117" cy="11674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5398"/>
                <a:gd name="adj6" fmla="val -1578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Something that never happened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22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1055031" y="980724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Relation between surprise and probability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70887-F34C-BB64-3367-728E53ADAC2B}"/>
              </a:ext>
            </a:extLst>
          </p:cNvPr>
          <p:cNvGrpSpPr/>
          <p:nvPr/>
        </p:nvGrpSpPr>
        <p:grpSpPr>
          <a:xfrm>
            <a:off x="855889" y="1435941"/>
            <a:ext cx="9884252" cy="4873265"/>
            <a:chOff x="855889" y="1435941"/>
            <a:chExt cx="9884252" cy="4873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A3E8-2A3C-B649-2AB4-7FC9FE3A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889" y="1435941"/>
              <a:ext cx="9884252" cy="4873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62A0BE-E795-1384-9963-70F6CF0C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844" y="2116283"/>
              <a:ext cx="5442297" cy="161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840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633895" y="1075266"/>
            <a:ext cx="7498080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sz="2000" dirty="0"/>
              <a:t>Assuming the probability of tossing a coin it 0.9 head and 0.1 for tail</a:t>
            </a:r>
            <a:endParaRPr lang="he-IL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C922A-B54E-9F91-EEA3-829CCE0F84C0}"/>
              </a:ext>
            </a:extLst>
          </p:cNvPr>
          <p:cNvGrpSpPr/>
          <p:nvPr/>
        </p:nvGrpSpPr>
        <p:grpSpPr>
          <a:xfrm>
            <a:off x="633895" y="1952419"/>
            <a:ext cx="10078857" cy="2953162"/>
            <a:chOff x="758586" y="2037482"/>
            <a:chExt cx="10078857" cy="2953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69D7A-DFC7-216F-0FA2-515089B1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586" y="2037482"/>
              <a:ext cx="10078857" cy="295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ADBC32-B75F-0C71-AF48-CB9E8D6D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048" y="3852546"/>
              <a:ext cx="233395" cy="3905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C4E23-B050-5297-BF5A-04B78AF983D4}"/>
              </a:ext>
            </a:extLst>
          </p:cNvPr>
          <p:cNvGrpSpPr/>
          <p:nvPr/>
        </p:nvGrpSpPr>
        <p:grpSpPr>
          <a:xfrm>
            <a:off x="633895" y="5114773"/>
            <a:ext cx="8532315" cy="410267"/>
            <a:chOff x="519320" y="5382624"/>
            <a:chExt cx="8532315" cy="410267"/>
          </a:xfrm>
        </p:grpSpPr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8FD5FF42-4A42-E396-C30C-54C2AC87DBA5}"/>
                </a:ext>
              </a:extLst>
            </p:cNvPr>
            <p:cNvSpPr/>
            <p:nvPr/>
          </p:nvSpPr>
          <p:spPr>
            <a:xfrm rot="10800000">
              <a:off x="519320" y="5392780"/>
              <a:ext cx="8366059" cy="400111"/>
            </a:xfrm>
            <a:prstGeom prst="borderCallout2">
              <a:avLst>
                <a:gd name="adj1" fmla="val 31096"/>
                <a:gd name="adj2" fmla="val -826"/>
                <a:gd name="adj3" fmla="val 29861"/>
                <a:gd name="adj4" fmla="val -11368"/>
                <a:gd name="adj5" fmla="val 243333"/>
                <a:gd name="adj6" fmla="val -11346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1"/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263F8B-6078-2280-3B47-BE9A0BE58FD7}"/>
                </a:ext>
              </a:extLst>
            </p:cNvPr>
            <p:cNvSpPr txBox="1"/>
            <p:nvPr/>
          </p:nvSpPr>
          <p:spPr>
            <a:xfrm>
              <a:off x="685577" y="5382624"/>
              <a:ext cx="8366058" cy="369332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The probability of getting tail is much rare the getting head the surprise is much larger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2015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/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Assuming a sequence of events each with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</m:e>
                    </m:d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…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blipFill>
                <a:blip r:embed="rId2"/>
                <a:stretch>
                  <a:fillRect l="-659" t="-3906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C5A920-4C55-8600-AE3E-4A56ACCD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" y="2697352"/>
            <a:ext cx="2341508" cy="229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/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𝑆𝑢𝑝𝑟𝑖𝑠𝑒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𝑒𝑣𝑒𝑛𝑡𝑠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he-IL" sz="2000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m:rPr>
                        <m:nor/>
                      </m:rPr>
                      <a:rPr lang="he-IL" sz="2000" dirty="0"/>
                      <m:t> 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))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))</m:t>
                    </m:r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D8AD723-728D-758B-8307-DD601247BB65}"/>
              </a:ext>
            </a:extLst>
          </p:cNvPr>
          <p:cNvGrpSpPr/>
          <p:nvPr/>
        </p:nvGrpSpPr>
        <p:grpSpPr>
          <a:xfrm>
            <a:off x="624656" y="5374403"/>
            <a:ext cx="8602510" cy="1000022"/>
            <a:chOff x="567351" y="5318778"/>
            <a:chExt cx="8602510" cy="10000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D4AFB4-7319-1E84-5975-2F757C7DE233}"/>
                </a:ext>
              </a:extLst>
            </p:cNvPr>
            <p:cNvSpPr/>
            <p:nvPr/>
          </p:nvSpPr>
          <p:spPr>
            <a:xfrm>
              <a:off x="567351" y="5705489"/>
              <a:ext cx="8602510" cy="613311"/>
            </a:xfrm>
            <a:prstGeom prst="roundRect">
              <a:avLst/>
            </a:prstGeom>
            <a:solidFill>
              <a:srgbClr val="F5F5F5"/>
            </a:solidFill>
            <a:ln>
              <a:solidFill>
                <a:srgbClr val="E17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Surprise of sequence of events is the </a:t>
              </a:r>
              <a:r>
                <a:rPr lang="en-US" sz="2000" b="1" i="1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of surprises of each individual event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AF0845-3296-F107-574B-A52071130C03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868606" y="5318778"/>
              <a:ext cx="0" cy="386711"/>
            </a:xfrm>
            <a:prstGeom prst="straightConnector1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/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17700"/>
                </a:solidFill>
                <a:tailEnd type="triangle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2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703605" cy="5932448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42231" y="840387"/>
            <a:ext cx="9739284" cy="707886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Let’s see an example, suppose we want to estimate the total </a:t>
            </a:r>
            <a:r>
              <a:rPr lang="en-US" sz="2000" b="1" dirty="0"/>
              <a:t>Surprise</a:t>
            </a:r>
            <a:r>
              <a:rPr lang="en-US" sz="2000" dirty="0"/>
              <a:t> after flipping a coin </a:t>
            </a:r>
            <a:r>
              <a:rPr lang="en-US" sz="2000" b="1" dirty="0"/>
              <a:t>100</a:t>
            </a:r>
            <a:r>
              <a:rPr lang="en-US" sz="2000" dirty="0"/>
              <a:t> times. 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56113-71A0-3DE9-2D53-CFA695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1" y="1749013"/>
            <a:ext cx="2301351" cy="142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r="-10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r="-6000"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CF3EA-C924-390F-A11B-71467E77C2AA}"/>
              </a:ext>
            </a:extLst>
          </p:cNvPr>
          <p:cNvGrpSpPr/>
          <p:nvPr/>
        </p:nvGrpSpPr>
        <p:grpSpPr>
          <a:xfrm>
            <a:off x="3253842" y="1463977"/>
            <a:ext cx="2204847" cy="1604080"/>
            <a:chOff x="3253842" y="1463977"/>
            <a:chExt cx="2204847" cy="160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/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89FDA-8932-C422-82C1-8963349B5D8B}"/>
                </a:ext>
              </a:extLst>
            </p:cNvPr>
            <p:cNvGrpSpPr/>
            <p:nvPr/>
          </p:nvGrpSpPr>
          <p:grpSpPr>
            <a:xfrm>
              <a:off x="3420098" y="1463977"/>
              <a:ext cx="2025639" cy="1600179"/>
              <a:chOff x="3420098" y="1463977"/>
              <a:chExt cx="2025639" cy="1600179"/>
            </a:xfrm>
          </p:grpSpPr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8C28C538-E4EB-D61D-6413-F7AC29EFEDD2}"/>
                  </a:ext>
                </a:extLst>
              </p:cNvPr>
              <p:cNvSpPr/>
              <p:nvPr/>
            </p:nvSpPr>
            <p:spPr>
              <a:xfrm>
                <a:off x="4115701" y="1463977"/>
                <a:ext cx="1330036" cy="916014"/>
              </a:xfrm>
              <a:prstGeom prst="borderCallout1">
                <a:avLst>
                  <a:gd name="adj1" fmla="val 18750"/>
                  <a:gd name="adj2" fmla="val -8333"/>
                  <a:gd name="adj3" fmla="val 132666"/>
                  <a:gd name="adj4" fmla="val -9166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heads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A9BA86-431D-E495-D896-254D33264534}"/>
                  </a:ext>
                </a:extLst>
              </p:cNvPr>
              <p:cNvSpPr/>
              <p:nvPr/>
            </p:nvSpPr>
            <p:spPr>
              <a:xfrm>
                <a:off x="3420098" y="2698725"/>
                <a:ext cx="1198084" cy="3654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2C4C96-D05E-E052-8058-5B58C5831017}"/>
              </a:ext>
            </a:extLst>
          </p:cNvPr>
          <p:cNvGrpSpPr/>
          <p:nvPr/>
        </p:nvGrpSpPr>
        <p:grpSpPr>
          <a:xfrm>
            <a:off x="3300964" y="1472389"/>
            <a:ext cx="5917412" cy="1702377"/>
            <a:chOff x="3319436" y="1472389"/>
            <a:chExt cx="5917412" cy="1702377"/>
          </a:xfrm>
        </p:grpSpPr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F4276F16-8E0E-D648-3B62-815813193D19}"/>
                </a:ext>
              </a:extLst>
            </p:cNvPr>
            <p:cNvSpPr/>
            <p:nvPr/>
          </p:nvSpPr>
          <p:spPr>
            <a:xfrm>
              <a:off x="6807546" y="1472389"/>
              <a:ext cx="2429302" cy="916014"/>
            </a:xfrm>
            <a:prstGeom prst="borderCallout2">
              <a:avLst>
                <a:gd name="adj1" fmla="val 18750"/>
                <a:gd name="adj2" fmla="val -8333"/>
                <a:gd name="adj3" fmla="val 19337"/>
                <a:gd name="adj4" fmla="val -16667"/>
                <a:gd name="adj5" fmla="val 151676"/>
                <a:gd name="adj6" fmla="val -5600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How much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Surprise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we expect from getting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Heads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100 coin flips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9C83-D235-49F2-A1F8-390234C96D10}"/>
                </a:ext>
              </a:extLst>
            </p:cNvPr>
            <p:cNvSpPr/>
            <p:nvPr/>
          </p:nvSpPr>
          <p:spPr>
            <a:xfrm>
              <a:off x="3319436" y="2549236"/>
              <a:ext cx="2126301" cy="625530"/>
            </a:xfrm>
            <a:prstGeom prst="rect">
              <a:avLst/>
            </a:prstGeom>
            <a:noFill/>
            <a:ln w="22225">
              <a:solidFill>
                <a:srgbClr val="E177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/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32</a:t>
                </a:r>
                <a:endParaRPr lang="he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74C5330-6773-84E9-84EF-CFF778C184A0}"/>
              </a:ext>
            </a:extLst>
          </p:cNvPr>
          <p:cNvGrpSpPr/>
          <p:nvPr/>
        </p:nvGrpSpPr>
        <p:grpSpPr>
          <a:xfrm>
            <a:off x="4448040" y="2707137"/>
            <a:ext cx="3443706" cy="1887393"/>
            <a:chOff x="4453384" y="2694572"/>
            <a:chExt cx="3443706" cy="18873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6F83D-F23A-B15A-649B-A4B0400BA352}"/>
                </a:ext>
              </a:extLst>
            </p:cNvPr>
            <p:cNvSpPr/>
            <p:nvPr/>
          </p:nvSpPr>
          <p:spPr>
            <a:xfrm>
              <a:off x="6062767" y="2694572"/>
              <a:ext cx="1834323" cy="365431"/>
            </a:xfrm>
            <a:prstGeom prst="rect">
              <a:avLst/>
            </a:prstGeom>
            <a:noFill/>
            <a:ln>
              <a:solidFill>
                <a:srgbClr val="E177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7A75A0-1542-05E3-0D86-CE0B57816945}"/>
                </a:ext>
              </a:extLst>
            </p:cNvPr>
            <p:cNvGrpSpPr/>
            <p:nvPr/>
          </p:nvGrpSpPr>
          <p:grpSpPr>
            <a:xfrm>
              <a:off x="4453384" y="3051592"/>
              <a:ext cx="2211378" cy="1530373"/>
              <a:chOff x="4453384" y="3051592"/>
              <a:chExt cx="2211378" cy="153037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0D83F6-E1E1-86D2-8A57-82A763FF0C1E}"/>
                  </a:ext>
                </a:extLst>
              </p:cNvPr>
              <p:cNvSpPr/>
              <p:nvPr/>
            </p:nvSpPr>
            <p:spPr>
              <a:xfrm>
                <a:off x="4453384" y="3772271"/>
                <a:ext cx="1746019" cy="809694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tails</a:t>
                </a:r>
                <a:endParaRPr lang="he-IL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6E172E1F-8232-E8F1-491B-FBEE778651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869319" y="3381676"/>
                <a:ext cx="1125527" cy="465359"/>
              </a:xfrm>
              <a:prstGeom prst="bentConnector3">
                <a:avLst>
                  <a:gd name="adj1" fmla="val -169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F7614-0E6A-43E3-A485-7DAF83DD9B3C}"/>
              </a:ext>
            </a:extLst>
          </p:cNvPr>
          <p:cNvGrpSpPr/>
          <p:nvPr/>
        </p:nvGrpSpPr>
        <p:grpSpPr>
          <a:xfrm>
            <a:off x="5916777" y="2539598"/>
            <a:ext cx="4595593" cy="2234630"/>
            <a:chOff x="5916777" y="2539598"/>
            <a:chExt cx="4595593" cy="22346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D2D3D-81EC-8175-9956-40411B06AC81}"/>
                </a:ext>
              </a:extLst>
            </p:cNvPr>
            <p:cNvGrpSpPr/>
            <p:nvPr/>
          </p:nvGrpSpPr>
          <p:grpSpPr>
            <a:xfrm>
              <a:off x="5916777" y="2539598"/>
              <a:ext cx="4595593" cy="2234630"/>
              <a:chOff x="5916777" y="2484182"/>
              <a:chExt cx="4595593" cy="2234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157CEE-72CF-AE42-9421-039307FF3DD4}"/>
                  </a:ext>
                </a:extLst>
              </p:cNvPr>
              <p:cNvSpPr/>
              <p:nvPr/>
            </p:nvSpPr>
            <p:spPr>
              <a:xfrm>
                <a:off x="8153849" y="3547936"/>
                <a:ext cx="2358521" cy="1170876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How much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we expect from getting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Tails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100 coin flips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F2F34-95E7-8333-81E9-7249D4A53182}"/>
                  </a:ext>
                </a:extLst>
              </p:cNvPr>
              <p:cNvSpPr/>
              <p:nvPr/>
            </p:nvSpPr>
            <p:spPr>
              <a:xfrm>
                <a:off x="5916777" y="2484182"/>
                <a:ext cx="2126301" cy="625530"/>
              </a:xfrm>
              <a:prstGeom prst="rect">
                <a:avLst/>
              </a:prstGeom>
              <a:noFill/>
              <a:ln w="22225">
                <a:solidFill>
                  <a:srgbClr val="E177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3DE9AF-706C-056D-0F42-C8E59BE8C1E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979928" y="3165129"/>
              <a:ext cx="1167038" cy="1026709"/>
            </a:xfrm>
            <a:prstGeom prst="bentConnector2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6DD924-052C-EF97-E6E3-35F1D60A5EE2}"/>
              </a:ext>
            </a:extLst>
          </p:cNvPr>
          <p:cNvGrpSpPr/>
          <p:nvPr/>
        </p:nvGrpSpPr>
        <p:grpSpPr>
          <a:xfrm>
            <a:off x="2078183" y="2719920"/>
            <a:ext cx="3774121" cy="3285020"/>
            <a:chOff x="2078183" y="2719920"/>
            <a:chExt cx="3774121" cy="328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/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E420BD-DBEA-2D10-4DEE-06093F0A88CC}"/>
                </a:ext>
              </a:extLst>
            </p:cNvPr>
            <p:cNvGrpSpPr/>
            <p:nvPr/>
          </p:nvGrpSpPr>
          <p:grpSpPr>
            <a:xfrm>
              <a:off x="2078183" y="3089252"/>
              <a:ext cx="3600405" cy="2915688"/>
              <a:chOff x="4260080" y="1666277"/>
              <a:chExt cx="2371939" cy="29156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B01D8A-B0D4-2E04-31CB-980442409CA3}"/>
                  </a:ext>
                </a:extLst>
              </p:cNvPr>
              <p:cNvSpPr/>
              <p:nvPr/>
            </p:nvSpPr>
            <p:spPr>
              <a:xfrm>
                <a:off x="4260080" y="3583134"/>
                <a:ext cx="1939324" cy="9988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Now we can add the terms together to find out the total </a:t>
                </a: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:r>
                  <a:rPr lang="en-US" sz="1800" dirty="0">
                    <a:solidFill>
                      <a:srgbClr val="0070C0"/>
                    </a:solidFill>
                  </a:rPr>
                  <a:t>46.7</a:t>
                </a:r>
                <a:endParaRPr lang="he-IL" sz="1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415E77E-10DB-7C5F-A20F-EA4197302D48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rot="5400000" flipH="1" flipV="1">
                <a:off x="5160290" y="2705390"/>
                <a:ext cx="2510842" cy="432616"/>
              </a:xfrm>
              <a:prstGeom prst="bentConnector3">
                <a:avLst>
                  <a:gd name="adj1" fmla="val -2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 far, we calculate Surprise but about Entropy?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𝑺𝒖𝒑𝒓𝒊𝒔𝒆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𝑺𝒖𝒑𝒊𝒓𝒔𝒆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046DFFB0-D9A7-56FB-D3B8-5ACD7068802C}"/>
              </a:ext>
            </a:extLst>
          </p:cNvPr>
          <p:cNvSpPr/>
          <p:nvPr/>
        </p:nvSpPr>
        <p:spPr>
          <a:xfrm>
            <a:off x="8675116" y="2052420"/>
            <a:ext cx="2429302" cy="627558"/>
          </a:xfrm>
          <a:prstGeom prst="borderCallout2">
            <a:avLst>
              <a:gd name="adj1" fmla="val 18750"/>
              <a:gd name="adj2" fmla="val -8333"/>
              <a:gd name="adj3" fmla="val 19337"/>
              <a:gd name="adj4" fmla="val -16667"/>
              <a:gd name="adj5" fmla="val 130777"/>
              <a:gd name="adj6" fmla="val -27873"/>
            </a:avLst>
          </a:prstGeo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amount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Surprise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per coin toss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7C3DDE-977F-BAA1-6EF3-B843B7CDB5C9}"/>
              </a:ext>
            </a:extLst>
          </p:cNvPr>
          <p:cNvSpPr/>
          <p:nvPr/>
        </p:nvSpPr>
        <p:spPr>
          <a:xfrm>
            <a:off x="1970095" y="4031024"/>
            <a:ext cx="8841068" cy="1280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216000" rtlCol="1" anchor="ctr" anchorCtr="0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Entropy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The average Surprise expected on every event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formal equation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𝑆𝑢𝑝𝑟𝑖𝑠𝑒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6B817-6D50-E5C3-EB62-73E2E5CA87EF}"/>
              </a:ext>
            </a:extLst>
          </p:cNvPr>
          <p:cNvGrpSpPr/>
          <p:nvPr/>
        </p:nvGrpSpPr>
        <p:grpSpPr>
          <a:xfrm>
            <a:off x="5130348" y="1568069"/>
            <a:ext cx="2336197" cy="568649"/>
            <a:chOff x="5130348" y="1568069"/>
            <a:chExt cx="2336197" cy="568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D362C4-3DD1-5BCF-ABD1-E131DF4DBD43}"/>
                </a:ext>
              </a:extLst>
            </p:cNvPr>
            <p:cNvGrpSpPr/>
            <p:nvPr/>
          </p:nvGrpSpPr>
          <p:grpSpPr>
            <a:xfrm>
              <a:off x="5130348" y="1601426"/>
              <a:ext cx="364233" cy="237670"/>
              <a:chOff x="1959565" y="2507032"/>
              <a:chExt cx="364233" cy="237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D30BC9-7CE0-90A9-018E-6D0FADBA5C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5D2EBE4-2180-0CCC-C955-C00F0E766DFA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7AFD4-FFE2-8B99-6F7C-6F4A5707A7F4}"/>
                </a:ext>
              </a:extLst>
            </p:cNvPr>
            <p:cNvGrpSpPr/>
            <p:nvPr/>
          </p:nvGrpSpPr>
          <p:grpSpPr>
            <a:xfrm>
              <a:off x="6096000" y="1899048"/>
              <a:ext cx="364233" cy="237670"/>
              <a:chOff x="1959565" y="2507032"/>
              <a:chExt cx="364233" cy="23767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509F6A-071C-4E70-7F33-CDDF56F290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076277-5BF0-6C2A-D914-9E9151276B1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E9516D-0E31-9EB4-A217-A49146BA8318}"/>
                </a:ext>
              </a:extLst>
            </p:cNvPr>
            <p:cNvGrpSpPr/>
            <p:nvPr/>
          </p:nvGrpSpPr>
          <p:grpSpPr>
            <a:xfrm>
              <a:off x="7102312" y="1568069"/>
              <a:ext cx="364233" cy="237670"/>
              <a:chOff x="1959565" y="2507032"/>
              <a:chExt cx="364233" cy="23767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F82EF0-615D-851E-1571-7AAEDC3B1F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A8AF30-AFAC-BD3D-D3C5-450069F988E3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4F555E4-ED1B-96E3-A3D5-A92F67342CAB}"/>
              </a:ext>
            </a:extLst>
          </p:cNvPr>
          <p:cNvSpPr/>
          <p:nvPr/>
        </p:nvSpPr>
        <p:spPr>
          <a:xfrm>
            <a:off x="5522021" y="2270934"/>
            <a:ext cx="302604" cy="421839"/>
          </a:xfrm>
          <a:prstGeom prst="downArrow">
            <a:avLst/>
          </a:prstGeom>
          <a:noFill/>
          <a:ln>
            <a:solidFill>
              <a:srgbClr val="E1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B1C77-1EB0-C33C-60B9-6B2393594840}"/>
              </a:ext>
            </a:extLst>
          </p:cNvPr>
          <p:cNvGrpSpPr/>
          <p:nvPr/>
        </p:nvGrpSpPr>
        <p:grpSpPr>
          <a:xfrm>
            <a:off x="2907033" y="2336365"/>
            <a:ext cx="8749258" cy="886624"/>
            <a:chOff x="2907033" y="2336365"/>
            <a:chExt cx="8749258" cy="886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/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𝑆𝑢𝑝𝑟𝑖𝑠𝑒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/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DB8F42-4671-B496-CD4D-8EE5DF6AB446}"/>
              </a:ext>
            </a:extLst>
          </p:cNvPr>
          <p:cNvGrpSpPr/>
          <p:nvPr/>
        </p:nvGrpSpPr>
        <p:grpSpPr>
          <a:xfrm>
            <a:off x="2907033" y="3526848"/>
            <a:ext cx="6116894" cy="1060320"/>
            <a:chOff x="2907033" y="3360595"/>
            <a:chExt cx="6116894" cy="1060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/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E17700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61FFFF-DE13-B08B-FDFD-B91AB0631646}"/>
                </a:ext>
              </a:extLst>
            </p:cNvPr>
            <p:cNvGrpSpPr/>
            <p:nvPr/>
          </p:nvGrpSpPr>
          <p:grpSpPr>
            <a:xfrm>
              <a:off x="3746443" y="4019470"/>
              <a:ext cx="2211011" cy="401445"/>
              <a:chOff x="3897745" y="4124373"/>
              <a:chExt cx="447852" cy="40144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52246C-8BE8-D3E3-3BE0-0C2751F2D21B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8E9DDA-0FC1-40AF-B476-F0D7912AF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691F78-6359-D2D2-9792-40DB251189BA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D9F3E-3A7C-873A-24AC-0D2F4BED092E}"/>
                </a:ext>
              </a:extLst>
            </p:cNvPr>
            <p:cNvGrpSpPr/>
            <p:nvPr/>
          </p:nvGrpSpPr>
          <p:grpSpPr>
            <a:xfrm>
              <a:off x="4416515" y="3896828"/>
              <a:ext cx="2211011" cy="401445"/>
              <a:chOff x="3897745" y="4124373"/>
              <a:chExt cx="447852" cy="40144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A48509-9345-454E-E526-F2A3BEF1F3AE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84DF7D-69A0-CCF3-4B61-994FEBFA7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585793-7043-BA84-2BD6-E3608018BDE2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A032E6-FC9E-BCDA-BA22-3561CA235008}"/>
              </a:ext>
            </a:extLst>
          </p:cNvPr>
          <p:cNvGrpSpPr/>
          <p:nvPr/>
        </p:nvGrpSpPr>
        <p:grpSpPr>
          <a:xfrm>
            <a:off x="2938473" y="4387875"/>
            <a:ext cx="8717818" cy="1712556"/>
            <a:chOff x="2938473" y="4258571"/>
            <a:chExt cx="8717818" cy="1712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/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oMath>
                    </m:oMathPara>
                  </a14:m>
                  <a:endParaRPr lang="en-US" sz="2800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/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𝑎𝑛𝑜𝑛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𝑠𝑡𝑎𝑡𝑎𝑛𝑑𝑎𝑟𝑡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𝑒𝑞𝑢𝑎𝑡𝑖𝑜𝑛</m:t>
                        </m:r>
                      </m:oMath>
                    </m:oMathPara>
                  </a14:m>
                  <a:endParaRPr lang="en-US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38A916-66EC-539C-AC69-EA5DEF962599}"/>
              </a:ext>
            </a:extLst>
          </p:cNvPr>
          <p:cNvSpPr/>
          <p:nvPr/>
        </p:nvSpPr>
        <p:spPr>
          <a:xfrm>
            <a:off x="2781994" y="4813069"/>
            <a:ext cx="5629912" cy="134788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43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F847D-6071-CB33-8CE8-5F00F31B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6" y="1066470"/>
            <a:ext cx="1716560" cy="153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D3DA3-B5A5-3165-3D9B-6E0DF633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" y="2978325"/>
            <a:ext cx="1726758" cy="1545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F8696-7A9D-5E55-2FB3-5F8F6C22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8" y="4851088"/>
            <a:ext cx="1743318" cy="153373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0669CD-4565-7299-EF9D-40C2FEFB118D}"/>
              </a:ext>
            </a:extLst>
          </p:cNvPr>
          <p:cNvSpPr/>
          <p:nvPr/>
        </p:nvSpPr>
        <p:spPr>
          <a:xfrm>
            <a:off x="7389091" y="1073017"/>
            <a:ext cx="4560678" cy="1530301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chickens (</a:t>
            </a:r>
            <a:r>
              <a:rPr lang="en-US" sz="2000" dirty="0">
                <a:solidFill>
                  <a:srgbClr val="E17700"/>
                </a:solidFill>
              </a:rPr>
              <a:t>0.22</a:t>
            </a:r>
            <a:r>
              <a:rPr lang="en-US" sz="2000" dirty="0">
                <a:solidFill>
                  <a:schemeClr val="tx1"/>
                </a:solidFill>
              </a:rPr>
              <a:t>) then </a:t>
            </a:r>
            <a:r>
              <a:rPr lang="en-US" sz="2000" dirty="0">
                <a:solidFill>
                  <a:srgbClr val="0070C0"/>
                </a:solidFill>
              </a:rPr>
              <a:t>blue </a:t>
            </a:r>
            <a:r>
              <a:rPr lang="en-US" sz="2000" dirty="0">
                <a:solidFill>
                  <a:schemeClr val="tx1"/>
                </a:solidFill>
              </a:rPr>
              <a:t>chickens (</a:t>
            </a:r>
            <a:r>
              <a:rPr lang="en-US" sz="2000" dirty="0">
                <a:solidFill>
                  <a:srgbClr val="0077C8"/>
                </a:solidFill>
              </a:rPr>
              <a:t>2.81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/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Let's calculate the entropy of chickens.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blipFill>
                <a:blip r:embed="rId5"/>
                <a:stretch>
                  <a:fillRect t="-68966" b="-1137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/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1/7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dirty="0"/>
                  <a:t>) = 0.59 </a:t>
                </a:r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blipFill>
                <a:blip r:embed="rId6"/>
                <a:stretch>
                  <a:fillRect l="-1038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/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10/11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) = 0.44 </a:t>
                </a:r>
                <a:endParaRPr lang="he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blipFill>
                <a:blip r:embed="rId7"/>
                <a:stretch>
                  <a:fillRect l="-936" r="-1053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63C30-096E-40E0-DE8A-F6AB9CEC1078}"/>
              </a:ext>
            </a:extLst>
          </p:cNvPr>
          <p:cNvSpPr/>
          <p:nvPr/>
        </p:nvSpPr>
        <p:spPr>
          <a:xfrm>
            <a:off x="7389091" y="2819359"/>
            <a:ext cx="4560678" cy="1948605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surprise of picking up an orange chickens is relatively high (</a:t>
            </a:r>
            <a:r>
              <a:rPr lang="en-US" sz="2000" dirty="0">
                <a:solidFill>
                  <a:srgbClr val="E17700"/>
                </a:solidFill>
              </a:rPr>
              <a:t>3.46</a:t>
            </a:r>
            <a:r>
              <a:rPr lang="en-US" sz="2000" dirty="0">
                <a:solidFill>
                  <a:schemeClr val="tx1"/>
                </a:solidFill>
              </a:rPr>
              <a:t>) but the probability of it happened is so low (</a:t>
            </a:r>
            <a:r>
              <a:rPr lang="en-US" sz="2000" dirty="0">
                <a:solidFill>
                  <a:srgbClr val="E17700"/>
                </a:solidFill>
              </a:rPr>
              <a:t>0.09</a:t>
            </a:r>
            <a:r>
              <a:rPr lang="en-US" sz="2000" dirty="0">
                <a:solidFill>
                  <a:schemeClr val="tx1"/>
                </a:solidFill>
              </a:rPr>
              <a:t>) 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(0.14)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716D47-283C-0CB2-BC6C-04020A327265}"/>
              </a:ext>
            </a:extLst>
          </p:cNvPr>
          <p:cNvGrpSpPr/>
          <p:nvPr/>
        </p:nvGrpSpPr>
        <p:grpSpPr>
          <a:xfrm>
            <a:off x="3193901" y="3131998"/>
            <a:ext cx="3517176" cy="367603"/>
            <a:chOff x="3193901" y="3131998"/>
            <a:chExt cx="3517176" cy="367603"/>
          </a:xfrm>
        </p:grpSpPr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05E80965-389C-FCE0-0891-6B9B8E08A602}"/>
                </a:ext>
              </a:extLst>
            </p:cNvPr>
            <p:cNvSpPr/>
            <p:nvPr/>
          </p:nvSpPr>
          <p:spPr>
            <a:xfrm>
              <a:off x="3193901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0.09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46D93B4E-EFD7-36B8-0905-095F57A744F1}"/>
                </a:ext>
              </a:extLst>
            </p:cNvPr>
            <p:cNvSpPr/>
            <p:nvPr/>
          </p:nvSpPr>
          <p:spPr>
            <a:xfrm>
              <a:off x="5185994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0.91</a:t>
              </a:r>
              <a:endParaRPr lang="he-IL" dirty="0">
                <a:solidFill>
                  <a:srgbClr val="0077C8"/>
                </a:solidFill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009755D7-E24E-B431-8F31-E3C117E4282E}"/>
                </a:ext>
              </a:extLst>
            </p:cNvPr>
            <p:cNvSpPr/>
            <p:nvPr/>
          </p:nvSpPr>
          <p:spPr>
            <a:xfrm>
              <a:off x="4101533" y="3131999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3.46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7DB579BB-E9EC-DE30-7072-75AEC70D1D94}"/>
                </a:ext>
              </a:extLst>
            </p:cNvPr>
            <p:cNvSpPr/>
            <p:nvPr/>
          </p:nvSpPr>
          <p:spPr>
            <a:xfrm>
              <a:off x="6099056" y="3131998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0.14</a:t>
              </a:r>
              <a:endParaRPr lang="he-IL" dirty="0">
                <a:solidFill>
                  <a:srgbClr val="0077C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/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blipFill>
                <a:blip r:embed="rId8"/>
                <a:stretch>
                  <a:fillRect l="-936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D93E28-E3DF-8E00-97BE-D8B6BADB81CD}"/>
              </a:ext>
            </a:extLst>
          </p:cNvPr>
          <p:cNvSpPr/>
          <p:nvPr/>
        </p:nvSpPr>
        <p:spPr>
          <a:xfrm>
            <a:off x="5798015" y="4973150"/>
            <a:ext cx="6151754" cy="1411677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We always get the same relatively moderate surprise every time we pick up a chicken. It never outweighed by a smaller value for surprise like in area A or B.</a:t>
            </a:r>
          </a:p>
        </p:txBody>
      </p:sp>
    </p:spTree>
    <p:extLst>
      <p:ext uri="{BB962C8B-B14F-4D97-AF65-F5344CB8AC3E}">
        <p14:creationId xmlns:p14="http://schemas.microsoft.com/office/powerpoint/2010/main" val="54772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51FAB9-1984-FD33-F393-E41403D53288}"/>
              </a:ext>
            </a:extLst>
          </p:cNvPr>
          <p:cNvSpPr/>
          <p:nvPr/>
        </p:nvSpPr>
        <p:spPr>
          <a:xfrm>
            <a:off x="303308" y="702556"/>
            <a:ext cx="11478715" cy="5725663"/>
          </a:xfrm>
          <a:prstGeom prst="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86432-B30C-2D7B-7937-8BBE8E9A19EE}"/>
              </a:ext>
            </a:extLst>
          </p:cNvPr>
          <p:cNvSpPr txBox="1"/>
          <p:nvPr/>
        </p:nvSpPr>
        <p:spPr>
          <a:xfrm>
            <a:off x="2784761" y="876895"/>
            <a:ext cx="6114474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 result, we can use </a:t>
            </a:r>
            <a:r>
              <a:rPr lang="en-US" sz="2800" b="1" dirty="0">
                <a:solidFill>
                  <a:schemeClr val="tx1"/>
                </a:solidFill>
              </a:rPr>
              <a:t>Entropy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b="1" dirty="0">
                <a:solidFill>
                  <a:schemeClr val="tx1"/>
                </a:solidFill>
              </a:rPr>
              <a:t>quantity the similarity or difference</a:t>
            </a:r>
            <a:r>
              <a:rPr lang="en-US" sz="2800" dirty="0">
                <a:solidFill>
                  <a:schemeClr val="tx1"/>
                </a:solidFill>
              </a:rPr>
              <a:t> in the number of </a:t>
            </a:r>
            <a:r>
              <a:rPr lang="en-US" sz="2800" dirty="0">
                <a:solidFill>
                  <a:srgbClr val="E17700"/>
                </a:solidFill>
              </a:rPr>
              <a:t>orange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0077C8"/>
                </a:solidFill>
              </a:rPr>
              <a:t>blue</a:t>
            </a:r>
            <a:r>
              <a:rPr lang="en-US" sz="2800" dirty="0">
                <a:solidFill>
                  <a:schemeClr val="tx1"/>
                </a:solidFill>
              </a:rPr>
              <a:t> chickens in each area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74177B-0A5E-E6B8-BC90-A898DFBB26C5}"/>
              </a:ext>
            </a:extLst>
          </p:cNvPr>
          <p:cNvGrpSpPr/>
          <p:nvPr/>
        </p:nvGrpSpPr>
        <p:grpSpPr>
          <a:xfrm>
            <a:off x="1041401" y="4027053"/>
            <a:ext cx="1716560" cy="1970919"/>
            <a:chOff x="1041401" y="4027053"/>
            <a:chExt cx="1716560" cy="1970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32203F-B3E2-3B98-7574-42D9C2D5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1" y="4461124"/>
              <a:ext cx="1716560" cy="1536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8ED221-E940-F85B-884E-11929A169655}"/>
                </a:ext>
              </a:extLst>
            </p:cNvPr>
            <p:cNvSpPr txBox="1"/>
            <p:nvPr/>
          </p:nvSpPr>
          <p:spPr>
            <a:xfrm>
              <a:off x="1579418" y="402705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0.59</a:t>
              </a:r>
              <a:endParaRPr lang="he-IL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25A3C-4133-FB06-2C22-04153AF4D7D7}"/>
              </a:ext>
            </a:extLst>
          </p:cNvPr>
          <p:cNvGrpSpPr/>
          <p:nvPr/>
        </p:nvGrpSpPr>
        <p:grpSpPr>
          <a:xfrm>
            <a:off x="4907732" y="4069673"/>
            <a:ext cx="1726758" cy="1937430"/>
            <a:chOff x="5219242" y="4069673"/>
            <a:chExt cx="1726758" cy="19374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75CB3F-83A4-8A7E-6CBB-A9F818CA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242" y="4461124"/>
              <a:ext cx="1726758" cy="15459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AFDBA2-21EC-C1D2-AF1B-5D4650E7A4A1}"/>
                </a:ext>
              </a:extLst>
            </p:cNvPr>
            <p:cNvSpPr txBox="1"/>
            <p:nvPr/>
          </p:nvSpPr>
          <p:spPr>
            <a:xfrm>
              <a:off x="5791200" y="406967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0.44</a:t>
              </a:r>
              <a:endParaRPr lang="he-I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64EF7-166B-90BA-C6A7-E1948606705E}"/>
              </a:ext>
            </a:extLst>
          </p:cNvPr>
          <p:cNvGrpSpPr/>
          <p:nvPr/>
        </p:nvGrpSpPr>
        <p:grpSpPr>
          <a:xfrm>
            <a:off x="8739032" y="4041965"/>
            <a:ext cx="1743318" cy="1988381"/>
            <a:chOff x="9407281" y="4211719"/>
            <a:chExt cx="1743318" cy="19883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981AEF-4394-A051-7A47-A3BCF08A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281" y="4666361"/>
              <a:ext cx="1743318" cy="15337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1156CC-1E8D-E283-45CE-8DA333A68C43}"/>
                </a:ext>
              </a:extLst>
            </p:cNvPr>
            <p:cNvSpPr txBox="1"/>
            <p:nvPr/>
          </p:nvSpPr>
          <p:spPr>
            <a:xfrm>
              <a:off x="10002982" y="4211719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1</a:t>
              </a:r>
              <a:endParaRPr lang="he-IL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4D6C31-EB2E-AEC7-DAF1-2BD7CA0A4979}"/>
              </a:ext>
            </a:extLst>
          </p:cNvPr>
          <p:cNvSpPr txBox="1"/>
          <p:nvPr/>
        </p:nvSpPr>
        <p:spPr>
          <a:xfrm>
            <a:off x="8245885" y="3103723"/>
            <a:ext cx="2787295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Entropy is highest when we have same number of both types of chickens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D86FD-7204-4BF0-D68D-4505784D577A}"/>
              </a:ext>
            </a:extLst>
          </p:cNvPr>
          <p:cNvSpPr txBox="1"/>
          <p:nvPr/>
        </p:nvSpPr>
        <p:spPr>
          <a:xfrm>
            <a:off x="1233056" y="3077199"/>
            <a:ext cx="5952835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 we </a:t>
            </a:r>
            <a:r>
              <a:rPr lang="en-US" sz="2000" b="1" dirty="0">
                <a:solidFill>
                  <a:schemeClr val="tx1"/>
                </a:solidFill>
              </a:rPr>
              <a:t>increate the difference</a:t>
            </a:r>
            <a:r>
              <a:rPr lang="en-US" sz="2000" dirty="0">
                <a:solidFill>
                  <a:schemeClr val="tx1"/>
                </a:solidFill>
              </a:rPr>
              <a:t> in the number of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we lowe</a:t>
            </a:r>
            <a:r>
              <a:rPr lang="en-US" sz="2000" dirty="0"/>
              <a:t>r the </a:t>
            </a:r>
            <a:r>
              <a:rPr lang="en-US" sz="2000" dirty="0">
                <a:solidFill>
                  <a:schemeClr val="tx1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32690058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Cross-Entropy as Loss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01496-F967-D525-6890-04F8E7445620}"/>
              </a:ext>
            </a:extLst>
          </p:cNvPr>
          <p:cNvSpPr txBox="1"/>
          <p:nvPr/>
        </p:nvSpPr>
        <p:spPr>
          <a:xfrm>
            <a:off x="489527" y="794327"/>
            <a:ext cx="834043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Suppose we build a classifier that predicts samples in three classes: </a:t>
            </a:r>
            <a:r>
              <a:rPr lang="en-US" b="0" i="0" dirty="0">
                <a:solidFill>
                  <a:srgbClr val="0077C8"/>
                </a:solidFill>
                <a:effectLst/>
                <a:latin typeface="source-serif-pro"/>
              </a:rPr>
              <a:t>A, B, C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P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the true label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distribution 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(the training set)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Q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predicted label distribution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BADCB-032F-16CF-0617-54B6CA80A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49371"/>
              </p:ext>
            </p:extLst>
          </p:nvPr>
        </p:nvGraphicFramePr>
        <p:xfrm>
          <a:off x="494140" y="2161006"/>
          <a:ext cx="10741896" cy="11125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2685474">
                  <a:extLst>
                    <a:ext uri="{9D8B030D-6E8A-4147-A177-3AD203B41FA5}">
                      <a16:colId xmlns:a16="http://schemas.microsoft.com/office/drawing/2014/main" val="4184853490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920344607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1345666866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36714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True label distribution P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 label distribution Q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1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/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tIns="90000" bIns="72000" rtlCol="1" anchor="ctr" anchorCtr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C3677F-33EF-BA51-554E-46EE2313DF97}"/>
              </a:ext>
            </a:extLst>
          </p:cNvPr>
          <p:cNvSpPr txBox="1"/>
          <p:nvPr/>
        </p:nvSpPr>
        <p:spPr>
          <a:xfrm>
            <a:off x="416402" y="4493543"/>
            <a:ext cx="1014999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72000" rtlCol="1" anchor="ctr" anchorCtr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spcAft>
                <a:spcPts val="600"/>
              </a:spcAft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i="0" dirty="0"/>
              <a:t>On the other hand, if our classifier is more confident and predicts probabilities as (0.05, 0.90, 0.05), we would get cross-entropy as 0.15, which is lower than the above example</a:t>
            </a:r>
            <a:endParaRPr lang="he-IL" i="0" dirty="0"/>
          </a:p>
        </p:txBody>
      </p:sp>
    </p:spTree>
    <p:extLst>
      <p:ext uri="{BB962C8B-B14F-4D97-AF65-F5344CB8AC3E}">
        <p14:creationId xmlns:p14="http://schemas.microsoft.com/office/powerpoint/2010/main" val="29136903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06" y="1944748"/>
            <a:ext cx="10862187" cy="2369557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Deep Neural Network</a:t>
            </a:r>
            <a:b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MNIST Dataset</a:t>
            </a:r>
          </a:p>
        </p:txBody>
      </p:sp>
    </p:spTree>
    <p:extLst>
      <p:ext uri="{BB962C8B-B14F-4D97-AF65-F5344CB8AC3E}">
        <p14:creationId xmlns:p14="http://schemas.microsoft.com/office/powerpoint/2010/main" val="30935091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Neural Network - MNIST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Objective:</a:t>
            </a:r>
          </a:p>
          <a:p>
            <a:pPr lvl="1"/>
            <a:r>
              <a:rPr lang="en-US" dirty="0"/>
              <a:t>Using deep neural network to </a:t>
            </a:r>
            <a:r>
              <a:rPr lang="en-US"/>
              <a:t>classify MINST </a:t>
            </a:r>
            <a:r>
              <a:rPr lang="en-US" dirty="0"/>
              <a:t>dataset</a:t>
            </a:r>
          </a:p>
          <a:p>
            <a:pPr lvl="1"/>
            <a:r>
              <a:rPr lang="en-US" dirty="0"/>
              <a:t>Add non-linearity to increase model accuracy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logistic regression 1 layer (perceptron) of 784</a:t>
            </a:r>
            <a:r>
              <a:rPr lang="en-US" dirty="0">
                <a:sym typeface="Wingdings" panose="05000000000000000000" pitchFamily="2" charset="2"/>
              </a:rPr>
              <a:t>10 gain us ~85%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70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F98102B-BA92-A7A5-14A7-0152F1C87528}"/>
              </a:ext>
            </a:extLst>
          </p:cNvPr>
          <p:cNvGrpSpPr/>
          <p:nvPr/>
        </p:nvGrpSpPr>
        <p:grpSpPr>
          <a:xfrm>
            <a:off x="515108" y="1172102"/>
            <a:ext cx="5557802" cy="5189143"/>
            <a:chOff x="515108" y="1172102"/>
            <a:chExt cx="5557802" cy="518914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33A95-08A1-1904-3069-159021030F92}"/>
                </a:ext>
              </a:extLst>
            </p:cNvPr>
            <p:cNvSpPr txBox="1"/>
            <p:nvPr/>
          </p:nvSpPr>
          <p:spPr>
            <a:xfrm>
              <a:off x="515108" y="1172102"/>
              <a:ext cx="5557802" cy="20159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Network topology, We will use 4 layers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 layer size of 784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baseline="30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 hidden layer size of 125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2nd hidden layer size of 65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Outputs layer size of 10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DBAD12F-7F24-C953-A94B-940DE9B7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108" y="3417609"/>
              <a:ext cx="4195996" cy="2943636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F26B10-8FB8-8711-5618-216B585D2C97}"/>
              </a:ext>
            </a:extLst>
          </p:cNvPr>
          <p:cNvSpPr txBox="1"/>
          <p:nvPr/>
        </p:nvSpPr>
        <p:spPr>
          <a:xfrm>
            <a:off x="6181618" y="1172102"/>
            <a:ext cx="555780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Cost function –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CrossEntropyLoss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Optimizer -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Adam</a:t>
            </a:r>
            <a:endParaRPr lang="en-US" sz="20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Activation function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1575BC-CE3F-4E85-CE84-BFB15963F126}"/>
              </a:ext>
            </a:extLst>
          </p:cNvPr>
          <p:cNvGrpSpPr/>
          <p:nvPr/>
        </p:nvGrpSpPr>
        <p:grpSpPr>
          <a:xfrm>
            <a:off x="6181618" y="2586310"/>
            <a:ext cx="5557802" cy="3589243"/>
            <a:chOff x="6200090" y="2945485"/>
            <a:chExt cx="5557802" cy="358924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CE13C2-5C36-C595-2DB2-B75908B0654C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71EB3F9-E527-5EEE-E934-CA025A38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0317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34DE37-22C5-8B58-C407-C261901D07EA}"/>
              </a:ext>
            </a:extLst>
          </p:cNvPr>
          <p:cNvSpPr/>
          <p:nvPr/>
        </p:nvSpPr>
        <p:spPr>
          <a:xfrm>
            <a:off x="4751696" y="4452412"/>
            <a:ext cx="2279373" cy="131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1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criterion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CrossEntropyLoss</a:t>
            </a:r>
            <a:r>
              <a:rPr lang="en-US" sz="1600" dirty="0"/>
              <a:t>)</a:t>
            </a:r>
            <a:endParaRPr lang="he-IL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9A5BE-2BE6-1170-4558-F105170CEA70}"/>
              </a:ext>
            </a:extLst>
          </p:cNvPr>
          <p:cNvSpPr txBox="1"/>
          <p:nvPr/>
        </p:nvSpPr>
        <p:spPr>
          <a:xfrm>
            <a:off x="7312448" y="4700197"/>
            <a:ext cx="83357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CF1E3-3AC1-0CFF-CB47-AF7E2D967DE7}"/>
              </a:ext>
            </a:extLst>
          </p:cNvPr>
          <p:cNvCxnSpPr>
            <a:cxnSpLocks/>
          </p:cNvCxnSpPr>
          <p:nvPr/>
        </p:nvCxnSpPr>
        <p:spPr>
          <a:xfrm>
            <a:off x="6415082" y="3254017"/>
            <a:ext cx="0" cy="121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B8B7EA-C999-6A64-55E9-BAA2D4485C9C}"/>
              </a:ext>
            </a:extLst>
          </p:cNvPr>
          <p:cNvSpPr txBox="1"/>
          <p:nvPr/>
        </p:nvSpPr>
        <p:spPr>
          <a:xfrm>
            <a:off x="5822237" y="3959240"/>
            <a:ext cx="117994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outputs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C00D66-312B-DDE4-9F03-9EC986218287}"/>
              </a:ext>
            </a:extLst>
          </p:cNvPr>
          <p:cNvGrpSpPr/>
          <p:nvPr/>
        </p:nvGrpSpPr>
        <p:grpSpPr>
          <a:xfrm>
            <a:off x="383042" y="1458570"/>
            <a:ext cx="3208747" cy="3940860"/>
            <a:chOff x="358500" y="1319847"/>
            <a:chExt cx="3208747" cy="19850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CC12DD-EB96-6633-0A6C-91433D785963}"/>
                </a:ext>
              </a:extLst>
            </p:cNvPr>
            <p:cNvSpPr/>
            <p:nvPr/>
          </p:nvSpPr>
          <p:spPr>
            <a:xfrm>
              <a:off x="358500" y="1319847"/>
              <a:ext cx="1786908" cy="1985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Data loader</a:t>
              </a:r>
              <a:endParaRPr lang="he-IL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5C1CAC-E074-F0C1-1E37-5A6330E60958}"/>
                </a:ext>
              </a:extLst>
            </p:cNvPr>
            <p:cNvGrpSpPr/>
            <p:nvPr/>
          </p:nvGrpSpPr>
          <p:grpSpPr>
            <a:xfrm>
              <a:off x="2093857" y="1558369"/>
              <a:ext cx="1413081" cy="224674"/>
              <a:chOff x="2093857" y="1558369"/>
              <a:chExt cx="1413081" cy="22467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03AA8AE-D433-5ED0-C054-286A36146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3857" y="177957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6ADE02-6EB0-CF7D-E8BD-33C3A62B06D7}"/>
                  </a:ext>
                </a:extLst>
              </p:cNvPr>
              <p:cNvSpPr txBox="1"/>
              <p:nvPr/>
            </p:nvSpPr>
            <p:spPr>
              <a:xfrm>
                <a:off x="2391387" y="1558369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image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F36AD0-C4D0-1A3C-053C-48EDCE4B682A}"/>
                </a:ext>
              </a:extLst>
            </p:cNvPr>
            <p:cNvGrpSpPr/>
            <p:nvPr/>
          </p:nvGrpSpPr>
          <p:grpSpPr>
            <a:xfrm>
              <a:off x="2154166" y="2370292"/>
              <a:ext cx="1413081" cy="231761"/>
              <a:chOff x="2202126" y="2379692"/>
              <a:chExt cx="1413081" cy="23176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31C98-3996-1351-39ED-9EC600DEF2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2126" y="260798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12361C-DD43-8528-6F40-CFAA0D2511C0}"/>
                  </a:ext>
                </a:extLst>
              </p:cNvPr>
              <p:cNvSpPr txBox="1"/>
              <p:nvPr/>
            </p:nvSpPr>
            <p:spPr>
              <a:xfrm>
                <a:off x="2439347" y="2379692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label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4BC737-76EE-2EC1-FE31-F22A3723DDB9}"/>
              </a:ext>
            </a:extLst>
          </p:cNvPr>
          <p:cNvGrpSpPr/>
          <p:nvPr/>
        </p:nvGrpSpPr>
        <p:grpSpPr>
          <a:xfrm>
            <a:off x="3912156" y="1299177"/>
            <a:ext cx="3118915" cy="1945103"/>
            <a:chOff x="4493365" y="817581"/>
            <a:chExt cx="3118915" cy="194510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7EBAF2A-1092-D15C-9B3D-A6B9276792C7}"/>
                </a:ext>
              </a:extLst>
            </p:cNvPr>
            <p:cNvSpPr/>
            <p:nvPr/>
          </p:nvSpPr>
          <p:spPr>
            <a:xfrm>
              <a:off x="5264988" y="817581"/>
              <a:ext cx="2347292" cy="19451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 anchorCtr="0"/>
            <a:lstStyle/>
            <a:p>
              <a:pPr algn="ctr"/>
              <a:r>
                <a:rPr lang="en-US" dirty="0"/>
                <a:t>Model</a:t>
              </a:r>
              <a:endParaRPr lang="he-IL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44A7B2-6F25-8CF6-67EA-97D5BB8DFB5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365" y="1869912"/>
              <a:ext cx="1477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FD24AA-A51B-A12A-AA33-748479990B1E}"/>
                </a:ext>
              </a:extLst>
            </p:cNvPr>
            <p:cNvSpPr txBox="1"/>
            <p:nvPr/>
          </p:nvSpPr>
          <p:spPr>
            <a:xfrm>
              <a:off x="4493365" y="1153827"/>
              <a:ext cx="1249095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inputs</a:t>
              </a:r>
            </a:p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(images)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53D401-B20B-3DCF-B1F2-74919F320BB6}"/>
              </a:ext>
            </a:extLst>
          </p:cNvPr>
          <p:cNvGrpSpPr/>
          <p:nvPr/>
        </p:nvGrpSpPr>
        <p:grpSpPr>
          <a:xfrm>
            <a:off x="4204402" y="3965168"/>
            <a:ext cx="1108283" cy="500603"/>
            <a:chOff x="5255570" y="3145823"/>
            <a:chExt cx="1108283" cy="70427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3BD3DC-45B1-9BE7-CEB4-379218358A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5570" y="3155871"/>
              <a:ext cx="110828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709CA4-1D8F-2F89-9F97-D67456B696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94" y="3145823"/>
              <a:ext cx="0" cy="70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B7CCFA-CA08-AA4C-BEBC-AA59DBBD15B8}"/>
              </a:ext>
            </a:extLst>
          </p:cNvPr>
          <p:cNvSpPr txBox="1"/>
          <p:nvPr/>
        </p:nvSpPr>
        <p:spPr>
          <a:xfrm>
            <a:off x="4298294" y="4027515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labels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B55B3C-D92C-DBA7-F045-D125B8A03998}"/>
              </a:ext>
            </a:extLst>
          </p:cNvPr>
          <p:cNvGrpSpPr/>
          <p:nvPr/>
        </p:nvGrpSpPr>
        <p:grpSpPr>
          <a:xfrm>
            <a:off x="7010997" y="1360126"/>
            <a:ext cx="3518701" cy="1882847"/>
            <a:chOff x="7304971" y="1034006"/>
            <a:chExt cx="3518701" cy="1882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86B0EF-450A-6A32-E3F0-DE09BF289365}"/>
                </a:ext>
              </a:extLst>
            </p:cNvPr>
            <p:cNvSpPr/>
            <p:nvPr/>
          </p:nvSpPr>
          <p:spPr>
            <a:xfrm>
              <a:off x="8927372" y="1034006"/>
              <a:ext cx="1896300" cy="188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optimizer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DD899-215A-F1FD-1B85-C7DC1CC9C86E}"/>
                </a:ext>
              </a:extLst>
            </p:cNvPr>
            <p:cNvSpPr txBox="1"/>
            <p:nvPr/>
          </p:nvSpPr>
          <p:spPr>
            <a:xfrm>
              <a:off x="7448290" y="1081333"/>
              <a:ext cx="2475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B326DD-3ABF-37CB-EAA4-3315D77A0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71" y="1509657"/>
              <a:ext cx="1622402" cy="465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7D90E0-9C7E-1584-579F-901464E7471B}"/>
              </a:ext>
            </a:extLst>
          </p:cNvPr>
          <p:cNvGrpSpPr/>
          <p:nvPr/>
        </p:nvGrpSpPr>
        <p:grpSpPr>
          <a:xfrm>
            <a:off x="6935198" y="2714157"/>
            <a:ext cx="754501" cy="2464379"/>
            <a:chOff x="7296393" y="2001446"/>
            <a:chExt cx="754501" cy="24643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17FAB2-F6C0-77C9-3152-FE993DE4E016}"/>
                </a:ext>
              </a:extLst>
            </p:cNvPr>
            <p:cNvCxnSpPr>
              <a:cxnSpLocks/>
            </p:cNvCxnSpPr>
            <p:nvPr/>
          </p:nvCxnSpPr>
          <p:spPr>
            <a:xfrm>
              <a:off x="7296393" y="4465825"/>
              <a:ext cx="754501" cy="0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B08F65-C28C-DC75-3B05-CF3C7080C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894" y="2027233"/>
              <a:ext cx="0" cy="2438592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B74CF8-55A8-FE37-DA78-CBF35749B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8005" y="2001446"/>
              <a:ext cx="672889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CDB4B2E-017B-F186-C66D-8E13E0B10F6B}"/>
              </a:ext>
            </a:extLst>
          </p:cNvPr>
          <p:cNvCxnSpPr>
            <a:cxnSpLocks/>
          </p:cNvCxnSpPr>
          <p:nvPr/>
        </p:nvCxnSpPr>
        <p:spPr>
          <a:xfrm flipH="1">
            <a:off x="7010997" y="2248050"/>
            <a:ext cx="1622401" cy="12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B3B3D3-F050-0DE0-41CD-10E530496E71}"/>
              </a:ext>
            </a:extLst>
          </p:cNvPr>
          <p:cNvSpPr txBox="1"/>
          <p:nvPr/>
        </p:nvSpPr>
        <p:spPr>
          <a:xfrm>
            <a:off x="7959613" y="2300708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step()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6A60-5263-7B83-2451-4E6E96EA06FF}"/>
              </a:ext>
            </a:extLst>
          </p:cNvPr>
          <p:cNvSpPr txBox="1"/>
          <p:nvPr/>
        </p:nvSpPr>
        <p:spPr>
          <a:xfrm>
            <a:off x="8427405" y="4700197"/>
            <a:ext cx="3166801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7E2C94"/>
                </a:solidFill>
                <a:latin typeface="Consolas" panose="020B0609020204030204" pitchFamily="49" charset="0"/>
              </a:rPr>
              <a:t>Note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 dash lines means object reference relation</a:t>
            </a:r>
            <a:endParaRPr lang="en-US" b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79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471711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ReLu</a:t>
            </a:r>
            <a:br>
              <a:rPr lang="en-US" dirty="0"/>
            </a:b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7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 most used activation function in deep learning </a:t>
                </a:r>
              </a:p>
              <a:p>
                <a:r>
                  <a:rPr lang="en-US" dirty="0"/>
                  <a:t>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8E886AA-D462-E6A7-DE57-523A2B622275}"/>
              </a:ext>
            </a:extLst>
          </p:cNvPr>
          <p:cNvGrpSpPr/>
          <p:nvPr/>
        </p:nvGrpSpPr>
        <p:grpSpPr>
          <a:xfrm>
            <a:off x="6264746" y="2587720"/>
            <a:ext cx="5557802" cy="3589243"/>
            <a:chOff x="6200090" y="2945485"/>
            <a:chExt cx="5557802" cy="35892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F2682-602C-C637-DC0E-AE571F71FA39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FD2997-083E-A4E0-DFB7-3F187420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D05A6B-508F-3AAA-312D-7946ECB5C7DC}"/>
              </a:ext>
            </a:extLst>
          </p:cNvPr>
          <p:cNvSpPr txBox="1"/>
          <p:nvPr/>
        </p:nvSpPr>
        <p:spPr>
          <a:xfrm>
            <a:off x="919200" y="2449175"/>
            <a:ext cx="495779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It's surprising that such a simple function can allow your model to account for </a:t>
            </a:r>
            <a:r>
              <a:rPr lang="en-US" sz="2800" dirty="0">
                <a:solidFill>
                  <a:srgbClr val="0070C0"/>
                </a:solidFill>
              </a:rPr>
              <a:t>non-linearities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interactions</a:t>
            </a:r>
            <a:r>
              <a:rPr lang="en-US" sz="2800" dirty="0"/>
              <a:t> so well.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79060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 effects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b="1" i="1" dirty="0"/>
              <a:t>Interaction effects</a:t>
            </a:r>
            <a:r>
              <a:rPr lang="en-US" dirty="0"/>
              <a:t> – when one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affects a prediction differently depending on the value of </a:t>
            </a:r>
            <a:r>
              <a:rPr lang="en-US" dirty="0">
                <a:solidFill>
                  <a:srgbClr val="0070C0"/>
                </a:solidFill>
              </a:rPr>
              <a:t>B.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u="sng" dirty="0"/>
              <a:t>For example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– variable represent body weights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rgbClr val="0077C8"/>
                </a:solidFill>
              </a:rPr>
              <a:t>B</a:t>
            </a:r>
            <a:r>
              <a:rPr lang="en-US" dirty="0"/>
              <a:t> – variable represent individual's height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Variable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effect (individual's height)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(body weight)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224AE2-6E4E-C20A-F543-5A1889875870}"/>
              </a:ext>
            </a:extLst>
          </p:cNvPr>
          <p:cNvSpPr/>
          <p:nvPr/>
        </p:nvSpPr>
        <p:spPr>
          <a:xfrm>
            <a:off x="838200" y="4701309"/>
            <a:ext cx="9626600" cy="4525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/>
                </a:solidFill>
              </a:rPr>
              <a:t>we would say that weight and height have an </a:t>
            </a:r>
            <a:r>
              <a:rPr lang="en-US" sz="2800" dirty="0">
                <a:solidFill>
                  <a:srgbClr val="0070C0"/>
                </a:solidFill>
              </a:rPr>
              <a:t>interaction effect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7057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Non-linearity</a:t>
            </a:r>
            <a:r>
              <a:rPr lang="en-US" dirty="0"/>
              <a:t> – </a:t>
            </a:r>
            <a:r>
              <a:rPr lang="en-US" b="0" i="0" dirty="0">
                <a:effectLst/>
                <a:latin typeface="Inter"/>
              </a:rPr>
              <a:t>A function is non-linear if the slope isn't constant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effectLst/>
                <a:latin typeface="Inter"/>
              </a:rPr>
              <a:t>This just means that if I graph a variable on the horizontal axis, and a predictions on the vertical axis, it isn't a straight line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2050" name="Picture 2" descr="Linear vs Non Linear Learning – Thrive Anyway">
            <a:extLst>
              <a:ext uri="{FF2B5EF4-FFF2-40B4-BE49-F238E27FC236}">
                <a16:creationId xmlns:a16="http://schemas.microsoft.com/office/drawing/2014/main" id="{2CAFDD35-A054-E423-2926-47A8944F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6503"/>
            <a:ext cx="6551468" cy="29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5203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Interactions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How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captures 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Interactions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and 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Non-Linearities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37751" y="2078560"/>
            <a:ext cx="3929813" cy="1350440"/>
            <a:chOff x="937751" y="1787631"/>
            <a:chExt cx="3929813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F(A,B)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806" y="2436285"/>
              <a:ext cx="1746158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4005657"/>
            <a:ext cx="10081231" cy="950323"/>
            <a:chOff x="838200" y="4005657"/>
            <a:chExt cx="10081231" cy="95032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400565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B=1</a:t>
              </a:r>
              <a:r>
                <a:rPr lang="en-US" dirty="0">
                  <a:latin typeface="Inter"/>
                </a:rPr>
                <a:t> =&gt; if A increases the f(A,B) increase too</a:t>
              </a:r>
              <a:endParaRPr lang="he-IL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4E99A-A605-DE40-6624-C790C4BD6D22}"/>
                </a:ext>
              </a:extLst>
            </p:cNvPr>
            <p:cNvSpPr txBox="1"/>
            <p:nvPr/>
          </p:nvSpPr>
          <p:spPr>
            <a:xfrm>
              <a:off x="856672" y="4500047"/>
              <a:ext cx="66914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B=-100</a:t>
              </a:r>
              <a:r>
                <a:rPr lang="en-US" dirty="0">
                  <a:latin typeface="Inter"/>
                </a:rPr>
                <a:t> =&gt; if A increases </a:t>
              </a:r>
              <a:r>
                <a:rPr lang="en-US" b="0" i="0" dirty="0">
                  <a:effectLst/>
                  <a:latin typeface="Inter"/>
                </a:rPr>
                <a:t>moderately </a:t>
              </a:r>
              <a:r>
                <a:rPr lang="en-US" dirty="0">
                  <a:latin typeface="Inter"/>
                </a:rPr>
                <a:t>the f(A,B) remain 0</a:t>
              </a:r>
              <a:endParaRPr lang="he-IL" dirty="0"/>
            </a:p>
          </p:txBody>
        </p:sp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03E825BA-B07C-F5D4-EC95-353E5D5DF7E1}"/>
                </a:ext>
              </a:extLst>
            </p:cNvPr>
            <p:cNvSpPr/>
            <p:nvPr/>
          </p:nvSpPr>
          <p:spPr>
            <a:xfrm>
              <a:off x="7224885" y="4066653"/>
              <a:ext cx="323272" cy="85814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666180" y="4032650"/>
              <a:ext cx="32532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So, A might increase our output, or it might not. It just depends what the value of B is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0387670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effectLst/>
                <a:latin typeface="Inter"/>
              </a:rPr>
              <a:t>A function is non-linear if the slope (derivative) isn't constant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48010" y="3801779"/>
            <a:ext cx="3525671" cy="1350440"/>
            <a:chOff x="937751" y="1787631"/>
            <a:chExt cx="3525671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blipFill>
                  <a:blip r:embed="rId2"/>
                  <a:stretch>
                    <a:fillRect l="-672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038" y="2436285"/>
              <a:ext cx="1257410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1840069"/>
            <a:ext cx="10182836" cy="908693"/>
            <a:chOff x="838200" y="1840071"/>
            <a:chExt cx="10182836" cy="6463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1868342"/>
              <a:ext cx="3567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</a:t>
              </a:r>
              <a:r>
                <a:rPr lang="en-US" dirty="0">
                  <a:latin typeface="Inter"/>
                </a:rPr>
                <a:t>f(A,B) &lt; 0 the slop (derivative) is 0</a:t>
              </a:r>
              <a:endParaRPr lang="he-IL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767785" y="1840071"/>
              <a:ext cx="32532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C00000"/>
                  </a:solidFill>
                  <a:effectLst/>
                  <a:latin typeface="Inter"/>
                </a:rPr>
                <a:t>Note</a:t>
              </a:r>
              <a:r>
                <a:rPr lang="en-US" b="0" i="0" dirty="0">
                  <a:effectLst/>
                  <a:latin typeface="Inter"/>
                </a:rPr>
                <a:t>: for f(A,B) = 0 the slop defined as 1</a:t>
              </a:r>
              <a:endParaRPr lang="he-IL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A4CB9F-3091-F586-06DA-44B130DB3FC8}"/>
              </a:ext>
            </a:extLst>
          </p:cNvPr>
          <p:cNvSpPr txBox="1"/>
          <p:nvPr/>
        </p:nvSpPr>
        <p:spPr>
          <a:xfrm>
            <a:off x="856672" y="2301736"/>
            <a:ext cx="3567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If </a:t>
            </a:r>
            <a:r>
              <a:rPr lang="en-US" dirty="0">
                <a:latin typeface="Inter"/>
              </a:rPr>
              <a:t>f(A,B) &gt; 0 the slop (derivative) is 1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56672" y="2919796"/>
            <a:ext cx="625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That's a very limited type of non-linearity  allow us to create many different types of non-linearities.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/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noFill/>
            </p:spPr>
            <p:txBody>
              <a:bodyPr wrap="square" lIns="36000" tIns="36000" rIns="0" bIns="0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blipFill>
                <a:blip r:embed="rId4"/>
                <a:stretch>
                  <a:fillRect l="-33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/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Inte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>
                  <a:latin typeface="Inter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BD4B01-C66A-B939-41F6-79A74935268E}"/>
              </a:ext>
            </a:extLst>
          </p:cNvPr>
          <p:cNvSpPr txBox="1"/>
          <p:nvPr/>
        </p:nvSpPr>
        <p:spPr>
          <a:xfrm>
            <a:off x="7767785" y="4109239"/>
            <a:ext cx="363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With this simple one we can have only two different slopes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380A4-0F12-3937-6974-E8930790CAC1}"/>
              </a:ext>
            </a:extLst>
          </p:cNvPr>
          <p:cNvSpPr txBox="1"/>
          <p:nvPr/>
        </p:nvSpPr>
        <p:spPr>
          <a:xfrm>
            <a:off x="3217718" y="5326625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Real models have many nodes. Each node can have a different value for it's bias, so each node can change slope at different values for our input.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36904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38199" y="1182256"/>
            <a:ext cx="639387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</a:rPr>
              <a:t>Tanh</a:t>
            </a:r>
            <a:r>
              <a:rPr lang="en-US" b="0" i="0" dirty="0">
                <a:effectLst/>
                <a:latin typeface="Inter"/>
              </a:rPr>
              <a:t> – seems to be good candidat</a:t>
            </a:r>
            <a:r>
              <a:rPr lang="en-US" dirty="0">
                <a:latin typeface="Inter"/>
              </a:rPr>
              <a:t>e to use as activation function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isn't completely flat anywhere. So it's output always reflects changes in it's input.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it is non-linear</a:t>
            </a:r>
            <a:endParaRPr lang="he-IL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898252D4-DE88-544C-8E47-AE9E6A6A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81" y="1009532"/>
            <a:ext cx="40576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775CAD-D8F2-8FFA-AB12-CF1382A640FA}"/>
              </a:ext>
            </a:extLst>
          </p:cNvPr>
          <p:cNvSpPr txBox="1"/>
          <p:nvPr/>
        </p:nvSpPr>
        <p:spPr>
          <a:xfrm>
            <a:off x="3965209" y="4567687"/>
            <a:ext cx="4601017" cy="1938992"/>
          </a:xfrm>
          <a:prstGeom prst="rect">
            <a:avLst/>
          </a:prstGeom>
          <a:solidFill>
            <a:srgbClr val="E0E0E0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Inter"/>
              </a:rPr>
              <a:t>This known as The  </a:t>
            </a:r>
            <a:r>
              <a:rPr lang="en-US" sz="4000" dirty="0">
                <a:solidFill>
                  <a:srgbClr val="C00000"/>
                </a:solidFill>
                <a:latin typeface="Inter"/>
              </a:rPr>
              <a:t>“V</a:t>
            </a:r>
            <a:r>
              <a:rPr lang="en-US" sz="4000" i="0" dirty="0">
                <a:solidFill>
                  <a:srgbClr val="C00000"/>
                </a:solidFill>
                <a:effectLst/>
                <a:latin typeface="Inter"/>
              </a:rPr>
              <a:t>anishing gradient problem”</a:t>
            </a:r>
            <a:endParaRPr lang="he-IL" sz="4000" dirty="0">
              <a:solidFill>
                <a:srgbClr val="C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109F7D-507A-6668-FF7B-43C2B99DCB4C}"/>
              </a:ext>
            </a:extLst>
          </p:cNvPr>
          <p:cNvGrpSpPr/>
          <p:nvPr/>
        </p:nvGrpSpPr>
        <p:grpSpPr>
          <a:xfrm>
            <a:off x="838199" y="2658845"/>
            <a:ext cx="6664982" cy="1715198"/>
            <a:chOff x="838199" y="2841725"/>
            <a:chExt cx="6393874" cy="1715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D4184E-E780-CDF6-DF09-6DDBC88B490C}"/>
                    </a:ext>
                  </a:extLst>
                </p:cNvPr>
                <p:cNvSpPr txBox="1"/>
                <p:nvPr/>
              </p:nvSpPr>
              <p:spPr>
                <a:xfrm>
                  <a:off x="838199" y="3202706"/>
                  <a:ext cx="6393874" cy="13542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600"/>
                    </a:spcAft>
                    <a:buFont typeface="+mj-lt"/>
                    <a:buAutoNum type="arabicPeriod"/>
                  </a:pPr>
                  <a:r>
                    <a:rPr lang="en-US" dirty="0"/>
                    <a:t>In the range of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a14:m>
                  <a:r>
                    <a:rPr lang="en-US" dirty="0"/>
                    <a:t> and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a14:m>
                  <a:r>
                    <a:rPr lang="en-US" dirty="0"/>
                    <a:t> function is practically flat</a:t>
                  </a:r>
                </a:p>
                <a:p>
                  <a:pPr marL="342900" indent="-342900">
                    <a:spcAft>
                      <a:spcPts val="600"/>
                    </a:spcAft>
                    <a:buFont typeface="+mj-lt"/>
                    <a:buAutoNum type="arabicPeriod"/>
                  </a:pPr>
                  <a:r>
                    <a:rPr lang="en-US" b="0" i="0" dirty="0">
                      <a:effectLst/>
                      <a:latin typeface="Inter"/>
                    </a:rPr>
                    <a:t>this flat derivative makes it difficult to improve the weights through gradient descent.</a:t>
                  </a:r>
                </a:p>
                <a:p>
                  <a:pPr marL="342900" indent="-342900">
                    <a:spcAft>
                      <a:spcPts val="600"/>
                    </a:spcAft>
                    <a:buFont typeface="+mj-lt"/>
                    <a:buAutoNum type="arabicPeriod"/>
                  </a:pPr>
                  <a:r>
                    <a:rPr lang="en-US" b="0" i="0" dirty="0">
                      <a:effectLst/>
                      <a:latin typeface="Inter"/>
                    </a:rPr>
                    <a:t>This problem gets worse as the model has more layers.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D4184E-E780-CDF6-DF09-6DDBC88B4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3202706"/>
                  <a:ext cx="6393874" cy="1354217"/>
                </a:xfrm>
                <a:prstGeom prst="rect">
                  <a:avLst/>
                </a:prstGeom>
                <a:blipFill>
                  <a:blip r:embed="rId3"/>
                  <a:stretch>
                    <a:fillRect l="-731" t="-2242" b="-58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C1448-1E14-44AC-CCDB-E282EB2060FC}"/>
                </a:ext>
              </a:extLst>
            </p:cNvPr>
            <p:cNvSpPr txBox="1"/>
            <p:nvPr/>
          </p:nvSpPr>
          <p:spPr>
            <a:xfrm>
              <a:off x="838200" y="2841725"/>
              <a:ext cx="114854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However</a:t>
              </a:r>
              <a:endParaRPr lang="he-IL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EFE4E6-1DDD-98B3-8B36-500F44CB0502}"/>
              </a:ext>
            </a:extLst>
          </p:cNvPr>
          <p:cNvCxnSpPr/>
          <p:nvPr/>
        </p:nvCxnSpPr>
        <p:spPr>
          <a:xfrm>
            <a:off x="7540125" y="1505525"/>
            <a:ext cx="0" cy="1302327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3328A-2149-CF67-F9AC-19D3E07E47A9}"/>
              </a:ext>
            </a:extLst>
          </p:cNvPr>
          <p:cNvCxnSpPr/>
          <p:nvPr/>
        </p:nvCxnSpPr>
        <p:spPr>
          <a:xfrm>
            <a:off x="11361670" y="1505525"/>
            <a:ext cx="0" cy="1302327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01B4A1-BE20-2E67-3CC1-56380085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182256"/>
            <a:ext cx="2886075" cy="17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2312A-3301-8845-8D32-E62E922B4D5E}"/>
              </a:ext>
            </a:extLst>
          </p:cNvPr>
          <p:cNvSpPr txBox="1"/>
          <p:nvPr/>
        </p:nvSpPr>
        <p:spPr>
          <a:xfrm>
            <a:off x="838199" y="1182256"/>
            <a:ext cx="729009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When training on a reasonable sized batch, there will usually be some data points giving positive values to any given node. 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So, the average derivative is rarely close to 0, which allows gradient descent to keep progressing.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D2362-ED58-67B0-3086-F29DEDEE9F11}"/>
              </a:ext>
            </a:extLst>
          </p:cNvPr>
          <p:cNvSpPr txBox="1"/>
          <p:nvPr/>
        </p:nvSpPr>
        <p:spPr>
          <a:xfrm>
            <a:off x="1221971" y="5935287"/>
            <a:ext cx="214468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deepai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5870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pic>
        <p:nvPicPr>
          <p:cNvPr id="9" name="Why_Neural_Networks_can_learn_almost_anything_relu">
            <a:hlinkClick r:id="" action="ppaction://media"/>
            <a:extLst>
              <a:ext uri="{FF2B5EF4-FFF2-40B4-BE49-F238E27FC236}">
                <a16:creationId xmlns:a16="http://schemas.microsoft.com/office/drawing/2014/main" id="{D8BA6C09-DD06-4DE8-60E9-602EBFECA5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049338"/>
            <a:ext cx="9556750" cy="5375275"/>
          </a:xfrm>
        </p:spPr>
      </p:pic>
    </p:spTree>
    <p:extLst>
      <p:ext uri="{BB962C8B-B14F-4D97-AF65-F5344CB8AC3E}">
        <p14:creationId xmlns:p14="http://schemas.microsoft.com/office/powerpoint/2010/main" val="42454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808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Softmax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05741" y="1274620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5CF80-B356-F3A2-B9BB-E5CE40509E92}"/>
              </a:ext>
            </a:extLst>
          </p:cNvPr>
          <p:cNvSpPr txBox="1"/>
          <p:nvPr/>
        </p:nvSpPr>
        <p:spPr>
          <a:xfrm>
            <a:off x="829511" y="2715548"/>
            <a:ext cx="224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rgbClr val="101010"/>
                </a:solidFill>
                <a:effectLst/>
                <a:latin typeface="IBM Plex Sans Devanagari"/>
              </a:rPr>
              <a:t>Softmax</a:t>
            </a:r>
            <a:r>
              <a:rPr lang="en-US" sz="2000" b="1" i="0" dirty="0">
                <a:solidFill>
                  <a:srgbClr val="101010"/>
                </a:solidFill>
                <a:effectLst/>
                <a:latin typeface="IBM Plex Sans Devanagari"/>
              </a:rPr>
              <a:t> Formula</a:t>
            </a:r>
            <a:endParaRPr lang="he-IL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33FBB9-01AE-ED90-88A5-0F597BF7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793775"/>
            <a:ext cx="4562763" cy="19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5BE23B-101D-E6F4-4DF7-6FEAAAB36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47996"/>
              </p:ext>
            </p:extLst>
          </p:nvPr>
        </p:nvGraphicFramePr>
        <p:xfrm>
          <a:off x="838200" y="3126003"/>
          <a:ext cx="11279908" cy="3483056"/>
        </p:xfrm>
        <a:graphic>
          <a:graphicData uri="http://schemas.openxmlformats.org/drawingml/2006/table">
            <a:tbl>
              <a:tblPr rtl="1" firstRow="1" bandRow="1">
                <a:tableStyleId>{8A107856-5554-42FB-B03E-39F5DBC370BA}</a:tableStyleId>
              </a:tblPr>
              <a:tblGrid>
                <a:gridCol w="9996053">
                  <a:extLst>
                    <a:ext uri="{9D8B030D-6E8A-4147-A177-3AD203B41FA5}">
                      <a16:colId xmlns:a16="http://schemas.microsoft.com/office/drawing/2014/main" val="790045451"/>
                    </a:ext>
                  </a:extLst>
                </a:gridCol>
                <a:gridCol w="1283855">
                  <a:extLst>
                    <a:ext uri="{9D8B030D-6E8A-4147-A177-3AD203B41FA5}">
                      <a16:colId xmlns:a16="http://schemas.microsoft.com/office/drawing/2014/main" val="957521881"/>
                    </a:ext>
                  </a:extLst>
                </a:gridCol>
              </a:tblGrid>
              <a:tr h="642164"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  <a:latin typeface="IBM Plex Sans Devanagari"/>
                        </a:rPr>
                        <a:t>The input vector to the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softmax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 function, made up of (z0, ...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zK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220929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 of vector Z, they can take any real value, positive, zero or negative.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13268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The standard exponential function is applied to each element of the input vector. This gives a positive value above 0, which will be very small if the input was negative, and very large if the input was large. 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14030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term on the bottom of the formula is the normalization term. It ensures that all the output values of the function will sum to 1 and each be in the range (0, 1), thus constituting a valid probability distribution.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37484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IBM Plex Sans Devanagari"/>
                        </a:rPr>
                        <a:t>The number of classes in the multi-class classifier.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55229"/>
                  </a:ext>
                </a:extLst>
              </a:tr>
            </a:tbl>
          </a:graphicData>
        </a:graphic>
      </p:graphicFrame>
      <p:pic>
        <p:nvPicPr>
          <p:cNvPr id="3081" name="Picture 9">
            <a:extLst>
              <a:ext uri="{FF2B5EF4-FFF2-40B4-BE49-F238E27FC236}">
                <a16:creationId xmlns:a16="http://schemas.microsoft.com/office/drawing/2014/main" id="{2AB0FA7E-3E78-9A44-D56D-2DB8FBC7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16" y="3184422"/>
            <a:ext cx="619861" cy="5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7169275-9ED9-C775-8134-8642E168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98" y="3857057"/>
            <a:ext cx="609041" cy="4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C0D78D-66B9-97A4-B1EC-EB5D67BF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51" y="4542526"/>
            <a:ext cx="672280" cy="4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BD66F18-7451-839F-F044-1C311B56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00" y="5227556"/>
            <a:ext cx="1022093" cy="48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28A63F5-C665-615A-D135-6B877EC4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80" y="6083279"/>
            <a:ext cx="3714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838200" y="1033139"/>
            <a:ext cx="682798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The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IBM Plex Sans Devanagari"/>
              </a:rPr>
              <a:t>softmax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function is a function that turns a vector of </a:t>
            </a:r>
            <a:r>
              <a:rPr lang="en-US" b="0" i="0" dirty="0">
                <a:solidFill>
                  <a:srgbClr val="0070C0"/>
                </a:solidFill>
                <a:effectLst/>
                <a:latin typeface="IBM Plex Sans Devanagari"/>
              </a:rPr>
              <a:t>K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real values into a vector of K real values that sum to 1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Those values can be interpreted as probabilities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1010"/>
                </a:solidFill>
                <a:latin typeface="IBM Plex Sans Devanagari"/>
              </a:rPr>
              <a:t>Use for multi-class classification which must be </a:t>
            </a:r>
            <a:r>
              <a:rPr lang="en-US" b="1" i="0" dirty="0">
                <a:solidFill>
                  <a:srgbClr val="101010"/>
                </a:solidFill>
                <a:effectLst/>
                <a:latin typeface="IBM Plex Sans Devanagari"/>
              </a:rPr>
              <a:t>mutually exclusive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.</a:t>
            </a: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79851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Convolution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5240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568248" y="1120286"/>
            <a:ext cx="6827982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0" i="0" dirty="0">
                <a:effectLst/>
                <a:latin typeface="Inter"/>
              </a:rPr>
              <a:t>Computer vision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Image Classification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Object Detection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Style Transfer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Generative (GAN)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8D727-7D5C-11FC-D13A-AB3F4931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7" y="1120286"/>
            <a:ext cx="4696480" cy="2048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27CC1-7766-CB58-713D-6189E23D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6" y="3805464"/>
            <a:ext cx="2181529" cy="215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A04B14-5151-E8C4-EC4D-D0AC0181011E}"/>
              </a:ext>
            </a:extLst>
          </p:cNvPr>
          <p:cNvSpPr txBox="1"/>
          <p:nvPr/>
        </p:nvSpPr>
        <p:spPr>
          <a:xfrm>
            <a:off x="661236" y="3367026"/>
            <a:ext cx="199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Inter"/>
              </a:rPr>
              <a:t>1000x1000x3</a:t>
            </a:r>
            <a:endParaRPr lang="en-US" b="0" i="0" dirty="0">
              <a:effectLst/>
              <a:latin typeface="In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/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𝐵𝑖𝑙𝑜𝑛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𝑡𝑠</m:t>
                      </m:r>
                    </m:oMath>
                  </m:oMathPara>
                </a14:m>
                <a:endParaRPr lang="en-US" b="0" i="0" dirty="0">
                  <a:effectLst/>
                  <a:latin typeface="Inter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1528C-B25F-06D5-42BD-42B3F379D618}"/>
              </a:ext>
            </a:extLst>
          </p:cNvPr>
          <p:cNvSpPr txBox="1"/>
          <p:nvPr/>
        </p:nvSpPr>
        <p:spPr>
          <a:xfrm>
            <a:off x="7065817" y="3495185"/>
            <a:ext cx="52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3M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6678A-AFC7-C6E8-195F-48E91D7ABF67}"/>
              </a:ext>
            </a:extLst>
          </p:cNvPr>
          <p:cNvCxnSpPr>
            <a:cxnSpLocks/>
          </p:cNvCxnSpPr>
          <p:nvPr/>
        </p:nvCxnSpPr>
        <p:spPr>
          <a:xfrm flipV="1">
            <a:off x="7330121" y="3218579"/>
            <a:ext cx="0" cy="305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D950BB-5903-BF71-E125-FD0414D016C1}"/>
              </a:ext>
            </a:extLst>
          </p:cNvPr>
          <p:cNvSpPr txBox="1"/>
          <p:nvPr/>
        </p:nvSpPr>
        <p:spPr>
          <a:xfrm>
            <a:off x="8335817" y="3504683"/>
            <a:ext cx="68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F8C377-0EBA-9999-0C07-B2DDB9C1A4DF}"/>
              </a:ext>
            </a:extLst>
          </p:cNvPr>
          <p:cNvCxnSpPr>
            <a:cxnSpLocks/>
          </p:cNvCxnSpPr>
          <p:nvPr/>
        </p:nvCxnSpPr>
        <p:spPr>
          <a:xfrm flipV="1">
            <a:off x="8655094" y="3232736"/>
            <a:ext cx="0" cy="30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F1F8A00-1F33-4A86-6DA2-1CF0ADCF52FD}"/>
              </a:ext>
            </a:extLst>
          </p:cNvPr>
          <p:cNvSpPr/>
          <p:nvPr/>
        </p:nvSpPr>
        <p:spPr>
          <a:xfrm>
            <a:off x="3536547" y="5214876"/>
            <a:ext cx="7435273" cy="8516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The computation is very high</a:t>
            </a:r>
            <a:endParaRPr lang="he-IL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003B8702-2252-C459-48BF-8FAA8048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526" y="1083100"/>
            <a:ext cx="4676224" cy="2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568248" y="1064562"/>
            <a:ext cx="107204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Convolution Neural Network comprise from three components (layers)</a:t>
            </a:r>
            <a:endParaRPr lang="he-IL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8FDEF-171E-6176-58BB-5B985137996D}"/>
              </a:ext>
            </a:extLst>
          </p:cNvPr>
          <p:cNvSpPr txBox="1"/>
          <p:nvPr/>
        </p:nvSpPr>
        <p:spPr>
          <a:xfrm>
            <a:off x="1338801" y="2019233"/>
            <a:ext cx="2426394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Convolution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E69402A5-4CC2-F5D9-39D3-7A16D15CE46F}"/>
              </a:ext>
            </a:extLst>
          </p:cNvPr>
          <p:cNvSpPr/>
          <p:nvPr/>
        </p:nvSpPr>
        <p:spPr>
          <a:xfrm>
            <a:off x="4731129" y="2069469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B9022-4B7B-59B0-B46A-18205FFED7C3}"/>
              </a:ext>
            </a:extLst>
          </p:cNvPr>
          <p:cNvSpPr txBox="1"/>
          <p:nvPr/>
        </p:nvSpPr>
        <p:spPr>
          <a:xfrm>
            <a:off x="1063722" y="3535183"/>
            <a:ext cx="2426394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Pooling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9B0B0E8C-04DE-09D8-F907-F531E2D1DBE0}"/>
              </a:ext>
            </a:extLst>
          </p:cNvPr>
          <p:cNvSpPr/>
          <p:nvPr/>
        </p:nvSpPr>
        <p:spPr>
          <a:xfrm>
            <a:off x="4735509" y="3651698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6" name="Picture 2" descr="CNN | Introduction to Pooling Layer - GeeksforGeeks">
            <a:extLst>
              <a:ext uri="{FF2B5EF4-FFF2-40B4-BE49-F238E27FC236}">
                <a16:creationId xmlns:a16="http://schemas.microsoft.com/office/drawing/2014/main" id="{C22D0045-F928-B968-FD7F-ACC347AD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22" y="3226255"/>
            <a:ext cx="3417635" cy="12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50F01-9567-314A-713C-BF4066E5FCC2}"/>
              </a:ext>
            </a:extLst>
          </p:cNvPr>
          <p:cNvSpPr txBox="1"/>
          <p:nvPr/>
        </p:nvSpPr>
        <p:spPr>
          <a:xfrm>
            <a:off x="1420109" y="5314896"/>
            <a:ext cx="3412415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Fully Connected (FC)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48834EEE-2427-BCFB-E84A-EB59369355C2}"/>
              </a:ext>
            </a:extLst>
          </p:cNvPr>
          <p:cNvSpPr/>
          <p:nvPr/>
        </p:nvSpPr>
        <p:spPr>
          <a:xfrm>
            <a:off x="4731129" y="5407229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A70E55-B892-D23C-6DFF-9D2D58AB3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822" y="4826343"/>
            <a:ext cx="2766578" cy="15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86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14106D-66F2-4BB4-CE81-FA360BD63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28" y="432352"/>
            <a:ext cx="9144000" cy="107589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47FA0EB-790B-2B79-1B4B-79BB284D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908" y="4251919"/>
            <a:ext cx="6712527" cy="968935"/>
          </a:xfrm>
        </p:spPr>
        <p:txBody>
          <a:bodyPr/>
          <a:lstStyle/>
          <a:p>
            <a:endParaRPr lang="he-IL" dirty="0"/>
          </a:p>
        </p:txBody>
      </p:sp>
      <p:pic>
        <p:nvPicPr>
          <p:cNvPr id="4098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936B044E-B49C-A522-3828-BABABC2A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8" y="1774541"/>
            <a:ext cx="9144000" cy="47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117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2CB10-C0EC-E2F8-DC0D-138C50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55" y="2602257"/>
            <a:ext cx="3457437" cy="2071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09A9B-46EA-C58F-6F14-8AF6088C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77" y="1405314"/>
            <a:ext cx="3230851" cy="1777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A314B-35A8-7044-D948-93043363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25" y="3917082"/>
            <a:ext cx="3196103" cy="1923868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D90A84E-C43D-44C5-8D2A-D51668FDF0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695868" y="4090159"/>
            <a:ext cx="1886957" cy="7888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119DC4-D12C-557F-C12A-3A9244C61D3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692292" y="2294185"/>
            <a:ext cx="1855785" cy="9071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6548077" y="1006373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Vertical edges</a:t>
            </a:r>
            <a:endParaRPr lang="he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3F096E-D164-C07C-8CEB-98B707FEC51B}"/>
              </a:ext>
            </a:extLst>
          </p:cNvPr>
          <p:cNvSpPr txBox="1"/>
          <p:nvPr/>
        </p:nvSpPr>
        <p:spPr>
          <a:xfrm>
            <a:off x="6579249" y="3562076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Horizontal edges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69605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A2607D-601A-7E4D-00FE-FBEB718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06129"/>
              </p:ext>
            </p:extLst>
          </p:nvPr>
        </p:nvGraphicFramePr>
        <p:xfrm>
          <a:off x="568248" y="192776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5DB7BA-48B8-16F4-C9D9-567199F57070}"/>
              </a:ext>
            </a:extLst>
          </p:cNvPr>
          <p:cNvSpPr txBox="1"/>
          <p:nvPr/>
        </p:nvSpPr>
        <p:spPr>
          <a:xfrm>
            <a:off x="2940477" y="155131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4603ED-6625-CB9B-3107-711B6FA8D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84959"/>
              </p:ext>
            </p:extLst>
          </p:nvPr>
        </p:nvGraphicFramePr>
        <p:xfrm>
          <a:off x="5430833" y="265109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F28B5D-E597-C796-F9A6-04BE3B628A78}"/>
              </a:ext>
            </a:extLst>
          </p:cNvPr>
          <p:cNvSpPr txBox="1"/>
          <p:nvPr/>
        </p:nvSpPr>
        <p:spPr>
          <a:xfrm>
            <a:off x="4695911" y="324284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AC515-6900-CAAA-482F-93DA6532A02C}"/>
              </a:ext>
            </a:extLst>
          </p:cNvPr>
          <p:cNvSpPr txBox="1"/>
          <p:nvPr/>
        </p:nvSpPr>
        <p:spPr>
          <a:xfrm>
            <a:off x="6128328" y="222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607E8-2BB1-5F51-00BD-5CF8978EB415}"/>
              </a:ext>
            </a:extLst>
          </p:cNvPr>
          <p:cNvSpPr txBox="1"/>
          <p:nvPr/>
        </p:nvSpPr>
        <p:spPr>
          <a:xfrm>
            <a:off x="1318329" y="1541215"/>
            <a:ext cx="164911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Image matrix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DF7D9-C05A-0883-ADEF-8242884F8091}"/>
              </a:ext>
            </a:extLst>
          </p:cNvPr>
          <p:cNvSpPr txBox="1"/>
          <p:nvPr/>
        </p:nvSpPr>
        <p:spPr>
          <a:xfrm>
            <a:off x="5652656" y="4278587"/>
            <a:ext cx="1560945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Filter / Kernel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56786A-0E82-A866-9732-B77D4E1D9C9B}"/>
              </a:ext>
            </a:extLst>
          </p:cNvPr>
          <p:cNvGrpSpPr/>
          <p:nvPr/>
        </p:nvGrpSpPr>
        <p:grpSpPr>
          <a:xfrm>
            <a:off x="4065316" y="1238161"/>
            <a:ext cx="1908875" cy="2004683"/>
            <a:chOff x="4065316" y="1238161"/>
            <a:chExt cx="1908875" cy="20046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C039A8-15D9-48D0-9A5B-29FA7966CEC7}"/>
                </a:ext>
              </a:extLst>
            </p:cNvPr>
            <p:cNvSpPr txBox="1"/>
            <p:nvPr/>
          </p:nvSpPr>
          <p:spPr>
            <a:xfrm>
              <a:off x="4065316" y="1238161"/>
              <a:ext cx="1908875" cy="461665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sz="2400" dirty="0"/>
                <a:t>Convolution</a:t>
              </a:r>
              <a:endParaRPr lang="he-IL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249FB9B-348C-6242-E1BA-050BE3A750B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910616" y="1699826"/>
              <a:ext cx="2568" cy="154301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3AE81D4-5475-617D-4214-15E5613DE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15879"/>
              </p:ext>
            </p:extLst>
          </p:nvPr>
        </p:nvGraphicFramePr>
        <p:xfrm>
          <a:off x="8696668" y="2621440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3A617D-B222-1C11-F1B9-13057A2A2265}"/>
              </a:ext>
            </a:extLst>
          </p:cNvPr>
          <p:cNvSpPr txBox="1"/>
          <p:nvPr/>
        </p:nvSpPr>
        <p:spPr>
          <a:xfrm>
            <a:off x="7844645" y="319816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0D220-79A8-2B73-AD4A-52C3CA2854C2}"/>
              </a:ext>
            </a:extLst>
          </p:cNvPr>
          <p:cNvSpPr txBox="1"/>
          <p:nvPr/>
        </p:nvSpPr>
        <p:spPr>
          <a:xfrm>
            <a:off x="9642348" y="213446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D59B3BF1-BF41-16FC-5319-DA64E7D12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21807"/>
              </p:ext>
            </p:extLst>
          </p:nvPr>
        </p:nvGraphicFramePr>
        <p:xfrm>
          <a:off x="565242" y="1956043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630403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FE367474-5629-F2BD-214C-5392F57B6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06087"/>
              </p:ext>
            </p:extLst>
          </p:nvPr>
        </p:nvGraphicFramePr>
        <p:xfrm>
          <a:off x="1209583" y="1941525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F68555D9-7FC1-86D3-9BCB-B91014020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56994"/>
              </p:ext>
            </p:extLst>
          </p:nvPr>
        </p:nvGraphicFramePr>
        <p:xfrm>
          <a:off x="1833017" y="1955288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B515E341-0583-4FCE-D636-EC0B87382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13571"/>
              </p:ext>
            </p:extLst>
          </p:nvPr>
        </p:nvGraphicFramePr>
        <p:xfrm>
          <a:off x="2456451" y="1955287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491B2710-67C6-DF07-88D5-8DE70CD7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28065"/>
              </p:ext>
            </p:extLst>
          </p:nvPr>
        </p:nvGraphicFramePr>
        <p:xfrm>
          <a:off x="573399" y="2457954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2BCEA6EE-AB7B-3D39-F9A0-6C755120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22074"/>
              </p:ext>
            </p:extLst>
          </p:nvPr>
        </p:nvGraphicFramePr>
        <p:xfrm>
          <a:off x="1196833" y="2426437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2F54F501-FC91-9A63-F0F8-F2AB87BA1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69470"/>
              </p:ext>
            </p:extLst>
          </p:nvPr>
        </p:nvGraphicFramePr>
        <p:xfrm>
          <a:off x="1816703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868790C4-BFF1-E4D8-C055-5E4E62D82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73969"/>
              </p:ext>
            </p:extLst>
          </p:nvPr>
        </p:nvGraphicFramePr>
        <p:xfrm>
          <a:off x="2452656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6" name="Table 7">
            <a:extLst>
              <a:ext uri="{FF2B5EF4-FFF2-40B4-BE49-F238E27FC236}">
                <a16:creationId xmlns:a16="http://schemas.microsoft.com/office/drawing/2014/main" id="{186FE4FB-AB0E-A18C-170C-869161C4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45619"/>
              </p:ext>
            </p:extLst>
          </p:nvPr>
        </p:nvGraphicFramePr>
        <p:xfrm>
          <a:off x="576377" y="3002659"/>
          <a:ext cx="1891209" cy="1569792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2806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184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69886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712271F6-34F7-0397-1280-6446D270C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48591"/>
              </p:ext>
            </p:extLst>
          </p:nvPr>
        </p:nvGraphicFramePr>
        <p:xfrm>
          <a:off x="1188676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253A33D1-BB89-D92C-04DB-C0C0B1777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61449"/>
              </p:ext>
            </p:extLst>
          </p:nvPr>
        </p:nvGraphicFramePr>
        <p:xfrm>
          <a:off x="1856595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938B0372-B5DA-BB72-4D48-FC44B4D72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2198"/>
              </p:ext>
            </p:extLst>
          </p:nvPr>
        </p:nvGraphicFramePr>
        <p:xfrm>
          <a:off x="2466111" y="2993382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1" name="Table 7">
            <a:extLst>
              <a:ext uri="{FF2B5EF4-FFF2-40B4-BE49-F238E27FC236}">
                <a16:creationId xmlns:a16="http://schemas.microsoft.com/office/drawing/2014/main" id="{D817033E-FA07-B2F1-C265-694890682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44451"/>
              </p:ext>
            </p:extLst>
          </p:nvPr>
        </p:nvGraphicFramePr>
        <p:xfrm>
          <a:off x="562009" y="3592494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93A9CDA0-FE18-6494-54E0-EBDAC759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23718"/>
              </p:ext>
            </p:extLst>
          </p:nvPr>
        </p:nvGraphicFramePr>
        <p:xfrm>
          <a:off x="12206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3" name="Table 7">
            <a:extLst>
              <a:ext uri="{FF2B5EF4-FFF2-40B4-BE49-F238E27FC236}">
                <a16:creationId xmlns:a16="http://schemas.microsoft.com/office/drawing/2014/main" id="{138706AD-FC1F-E0A6-6F87-CD39EA85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230729"/>
              </p:ext>
            </p:extLst>
          </p:nvPr>
        </p:nvGraphicFramePr>
        <p:xfrm>
          <a:off x="18229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4CEE81A3-7785-E2AD-3B1A-CC129791B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24297"/>
              </p:ext>
            </p:extLst>
          </p:nvPr>
        </p:nvGraphicFramePr>
        <p:xfrm>
          <a:off x="2460552" y="3531316"/>
          <a:ext cx="1891209" cy="147797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9717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383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4240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/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blipFill>
                <a:blip r:embed="rId2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AB9C6E48-56D4-2E49-18D2-AA1E0CD42851}"/>
              </a:ext>
            </a:extLst>
          </p:cNvPr>
          <p:cNvSpPr txBox="1"/>
          <p:nvPr/>
        </p:nvSpPr>
        <p:spPr>
          <a:xfrm>
            <a:off x="8785182" y="3071854"/>
            <a:ext cx="528347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-10</a:t>
            </a:r>
            <a:endParaRPr lang="he-IL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3D761-958B-3BE6-DEB0-52082886B918}"/>
              </a:ext>
            </a:extLst>
          </p:cNvPr>
          <p:cNvSpPr txBox="1"/>
          <p:nvPr/>
        </p:nvSpPr>
        <p:spPr>
          <a:xfrm>
            <a:off x="9372975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EED3CA-5FFE-C414-3B21-A403BBC4F9ED}"/>
              </a:ext>
            </a:extLst>
          </p:cNvPr>
          <p:cNvSpPr txBox="1"/>
          <p:nvPr/>
        </p:nvSpPr>
        <p:spPr>
          <a:xfrm>
            <a:off x="9411253" y="3076480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92B0D7-B33C-7BF4-CB88-DC40807A5361}"/>
              </a:ext>
            </a:extLst>
          </p:cNvPr>
          <p:cNvSpPr txBox="1"/>
          <p:nvPr/>
        </p:nvSpPr>
        <p:spPr>
          <a:xfrm>
            <a:off x="10014906" y="2647385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6CBE56-D93D-C817-83ED-7B7C79BFC028}"/>
              </a:ext>
            </a:extLst>
          </p:cNvPr>
          <p:cNvSpPr txBox="1"/>
          <p:nvPr/>
        </p:nvSpPr>
        <p:spPr>
          <a:xfrm>
            <a:off x="10636442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</a:t>
            </a:r>
            <a:endParaRPr lang="he-IL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54729A-409E-F51B-FD81-3DB5626CE916}"/>
              </a:ext>
            </a:extLst>
          </p:cNvPr>
          <p:cNvSpPr txBox="1"/>
          <p:nvPr/>
        </p:nvSpPr>
        <p:spPr>
          <a:xfrm>
            <a:off x="10037491" y="307623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07B881-0A5D-4A3B-5A2F-AC5641CF6FE5}"/>
              </a:ext>
            </a:extLst>
          </p:cNvPr>
          <p:cNvSpPr txBox="1"/>
          <p:nvPr/>
        </p:nvSpPr>
        <p:spPr>
          <a:xfrm>
            <a:off x="10636442" y="3047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6088DA-4B45-84B6-4DAD-C6C07DED40F8}"/>
              </a:ext>
            </a:extLst>
          </p:cNvPr>
          <p:cNvSpPr txBox="1"/>
          <p:nvPr/>
        </p:nvSpPr>
        <p:spPr>
          <a:xfrm>
            <a:off x="8785182" y="35005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276932-79FE-1792-27F4-1B88B4835A09}"/>
              </a:ext>
            </a:extLst>
          </p:cNvPr>
          <p:cNvSpPr txBox="1"/>
          <p:nvPr/>
        </p:nvSpPr>
        <p:spPr>
          <a:xfrm>
            <a:off x="9402017" y="349946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5E8098-85CC-66C9-4116-232849291E67}"/>
              </a:ext>
            </a:extLst>
          </p:cNvPr>
          <p:cNvSpPr txBox="1"/>
          <p:nvPr/>
        </p:nvSpPr>
        <p:spPr>
          <a:xfrm>
            <a:off x="10016334" y="3511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B25DF0-5A8F-C470-8B53-A709A02767D3}"/>
              </a:ext>
            </a:extLst>
          </p:cNvPr>
          <p:cNvSpPr txBox="1"/>
          <p:nvPr/>
        </p:nvSpPr>
        <p:spPr>
          <a:xfrm>
            <a:off x="10645678" y="35138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-7</a:t>
            </a:r>
            <a:endParaRPr lang="he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BF6DE9-7DD7-3D3E-31EE-D2AA651A3DAB}"/>
              </a:ext>
            </a:extLst>
          </p:cNvPr>
          <p:cNvSpPr txBox="1"/>
          <p:nvPr/>
        </p:nvSpPr>
        <p:spPr>
          <a:xfrm>
            <a:off x="8777353" y="392196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4C7D00-BE25-17AF-0FE8-37A681FE66FC}"/>
              </a:ext>
            </a:extLst>
          </p:cNvPr>
          <p:cNvSpPr txBox="1"/>
          <p:nvPr/>
        </p:nvSpPr>
        <p:spPr>
          <a:xfrm>
            <a:off x="9402017" y="392647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D1D120-F08B-EA19-90F8-F68F6778C90E}"/>
              </a:ext>
            </a:extLst>
          </p:cNvPr>
          <p:cNvSpPr txBox="1"/>
          <p:nvPr/>
        </p:nvSpPr>
        <p:spPr>
          <a:xfrm>
            <a:off x="10026681" y="392277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DF488E-B62B-D3E0-A0D7-BE436E7EEC6C}"/>
              </a:ext>
            </a:extLst>
          </p:cNvPr>
          <p:cNvSpPr txBox="1"/>
          <p:nvPr/>
        </p:nvSpPr>
        <p:spPr>
          <a:xfrm>
            <a:off x="10638269" y="3938340"/>
            <a:ext cx="50762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-16</a:t>
            </a:r>
            <a:endParaRPr lang="he-I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69D4BB-5012-3FC8-45FE-342543906BF2}"/>
              </a:ext>
            </a:extLst>
          </p:cNvPr>
          <p:cNvSpPr txBox="1"/>
          <p:nvPr/>
        </p:nvSpPr>
        <p:spPr>
          <a:xfrm>
            <a:off x="8774612" y="265189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413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4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BCFB-8334-339B-F4F1-9612D8FD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031"/>
          </a:xfrm>
        </p:spPr>
        <p:txBody>
          <a:bodyPr/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C2C0-76CB-C5F5-1CC4-31174C57F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9CA07-92C4-89BA-DB95-65E4547D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8" y="1762626"/>
            <a:ext cx="8746460" cy="4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118438DB-27DE-529B-EB5F-A73445AB8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30780"/>
              </p:ext>
            </p:extLst>
          </p:nvPr>
        </p:nvGraphicFramePr>
        <p:xfrm>
          <a:off x="7243008" y="922045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E994BD-7918-F0CD-418C-0AB798433220}"/>
              </a:ext>
            </a:extLst>
          </p:cNvPr>
          <p:cNvSpPr txBox="1"/>
          <p:nvPr/>
        </p:nvSpPr>
        <p:spPr>
          <a:xfrm>
            <a:off x="6096000" y="3680305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3B1BC-C215-7A23-E158-B8E1FE266053}"/>
              </a:ext>
            </a:extLst>
          </p:cNvPr>
          <p:cNvSpPr txBox="1"/>
          <p:nvPr/>
        </p:nvSpPr>
        <p:spPr>
          <a:xfrm>
            <a:off x="6556973" y="1577960"/>
            <a:ext cx="6507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filter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40392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89683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22288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43591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2AF0C9-6F19-B0E9-51C9-BB5D6F9A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83" y="5050029"/>
            <a:ext cx="962159" cy="10002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66D74-93A4-A77E-D5FD-5BBFE90E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79" y="5050029"/>
            <a:ext cx="952633" cy="924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E3F0412-1CD4-E202-13D2-B922E76D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938" y="5009465"/>
            <a:ext cx="971686" cy="95263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F3F8EAF-5BDC-73CF-1968-BC7FC37BF377}"/>
              </a:ext>
            </a:extLst>
          </p:cNvPr>
          <p:cNvGrpSpPr/>
          <p:nvPr/>
        </p:nvGrpSpPr>
        <p:grpSpPr>
          <a:xfrm>
            <a:off x="5975112" y="1425809"/>
            <a:ext cx="1707970" cy="2562787"/>
            <a:chOff x="5975112" y="1425809"/>
            <a:chExt cx="1707970" cy="25627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CD642B4-77FC-5636-3259-29AA42CD35EE}"/>
                </a:ext>
              </a:extLst>
            </p:cNvPr>
            <p:cNvSpPr/>
            <p:nvPr/>
          </p:nvSpPr>
          <p:spPr>
            <a:xfrm>
              <a:off x="5975112" y="2503644"/>
              <a:ext cx="445559" cy="1484952"/>
            </a:xfrm>
            <a:prstGeom prst="rect">
              <a:avLst/>
            </a:prstGeom>
            <a:noFill/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8" name="Callout: Bent Line 37">
              <a:extLst>
                <a:ext uri="{FF2B5EF4-FFF2-40B4-BE49-F238E27FC236}">
                  <a16:creationId xmlns:a16="http://schemas.microsoft.com/office/drawing/2014/main" id="{812DA433-2BC4-E067-EEE9-9CDD0B21E27B}"/>
                </a:ext>
              </a:extLst>
            </p:cNvPr>
            <p:cNvSpPr/>
            <p:nvPr/>
          </p:nvSpPr>
          <p:spPr>
            <a:xfrm>
              <a:off x="6386579" y="1425809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5308"/>
                <a:gd name="adj6" fmla="val -15973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Bright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A49634-108F-475B-C357-8EF6EB6E6E45}"/>
              </a:ext>
            </a:extLst>
          </p:cNvPr>
          <p:cNvGrpSpPr/>
          <p:nvPr/>
        </p:nvGrpSpPr>
        <p:grpSpPr>
          <a:xfrm>
            <a:off x="7311504" y="2495920"/>
            <a:ext cx="1962322" cy="2581160"/>
            <a:chOff x="7311504" y="2495920"/>
            <a:chExt cx="1962322" cy="25811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865F3E-D797-1E5B-6EF9-A4E1B38BCF19}"/>
                </a:ext>
              </a:extLst>
            </p:cNvPr>
            <p:cNvSpPr/>
            <p:nvPr/>
          </p:nvSpPr>
          <p:spPr>
            <a:xfrm>
              <a:off x="7311504" y="2495920"/>
              <a:ext cx="445559" cy="1484952"/>
            </a:xfrm>
            <a:prstGeom prst="rect">
              <a:avLst/>
            </a:prstGeom>
            <a:noFill/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9" name="Callout: Bent Line 38">
              <a:extLst>
                <a:ext uri="{FF2B5EF4-FFF2-40B4-BE49-F238E27FC236}">
                  <a16:creationId xmlns:a16="http://schemas.microsoft.com/office/drawing/2014/main" id="{15A8CD00-F4DF-5A97-C8A2-08FB9D24DA83}"/>
                </a:ext>
              </a:extLst>
            </p:cNvPr>
            <p:cNvSpPr/>
            <p:nvPr/>
          </p:nvSpPr>
          <p:spPr>
            <a:xfrm>
              <a:off x="7977323" y="4545685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30202"/>
                <a:gd name="adj5" fmla="val -98008"/>
                <a:gd name="adj6" fmla="val -30934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Dark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73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15560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66207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5914015-98FF-A426-3BD1-505125829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05801"/>
              </p:ext>
            </p:extLst>
          </p:nvPr>
        </p:nvGraphicFramePr>
        <p:xfrm>
          <a:off x="2144935" y="5095266"/>
          <a:ext cx="1182256" cy="909792"/>
        </p:xfrm>
        <a:graphic>
          <a:graphicData uri="http://schemas.openxmlformats.org/drawingml/2006/table">
            <a:tbl>
              <a:tblPr rtl="1" firstRow="1" bandRow="1"/>
              <a:tblGrid>
                <a:gridCol w="591128">
                  <a:extLst>
                    <a:ext uri="{9D8B030D-6E8A-4147-A177-3AD203B41FA5}">
                      <a16:colId xmlns:a16="http://schemas.microsoft.com/office/drawing/2014/main" val="174334891"/>
                    </a:ext>
                  </a:extLst>
                </a:gridCol>
                <a:gridCol w="591128">
                  <a:extLst>
                    <a:ext uri="{9D8B030D-6E8A-4147-A177-3AD203B41FA5}">
                      <a16:colId xmlns:a16="http://schemas.microsoft.com/office/drawing/2014/main" val="2983164720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231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5E9097-1514-65EB-006B-5879BD252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98029"/>
              </p:ext>
            </p:extLst>
          </p:nvPr>
        </p:nvGraphicFramePr>
        <p:xfrm>
          <a:off x="6327958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F41CBF-7859-E078-BFBC-C0CAC1ACF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6363"/>
              </p:ext>
            </p:extLst>
          </p:nvPr>
        </p:nvGraphicFramePr>
        <p:xfrm>
          <a:off x="9639484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1100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71309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94889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47772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5988943" y="4219340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Horizontal filter</a:t>
            </a:r>
            <a:endParaRPr lang="he-I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31853EA-4AD4-1189-AEEC-47A612409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39031"/>
              </p:ext>
            </p:extLst>
          </p:nvPr>
        </p:nvGraphicFramePr>
        <p:xfrm>
          <a:off x="2100393" y="5123476"/>
          <a:ext cx="1271340" cy="909792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4135042262"/>
                    </a:ext>
                  </a:extLst>
                </a:gridCol>
              </a:tblGrid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92760"/>
                  </a:ext>
                </a:extLst>
              </a:tr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38889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941F89-3DC7-01AB-9286-8696754D2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20989"/>
              </p:ext>
            </p:extLst>
          </p:nvPr>
        </p:nvGraphicFramePr>
        <p:xfrm>
          <a:off x="6300483" y="5123476"/>
          <a:ext cx="1271340" cy="912864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1654297828"/>
                    </a:ext>
                  </a:extLst>
                </a:gridCol>
              </a:tblGrid>
              <a:tr h="303264">
                <a:tc>
                  <a:txBody>
                    <a:bodyPr/>
                    <a:lstStyle/>
                    <a:p>
                      <a:pPr rtl="1"/>
                      <a:endParaRPr lang="he-IL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075588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53360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80988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F69F8693-CE2C-E9D2-9E82-0698EEBA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736152"/>
              </p:ext>
            </p:extLst>
          </p:nvPr>
        </p:nvGraphicFramePr>
        <p:xfrm>
          <a:off x="9594942" y="5029732"/>
          <a:ext cx="1271340" cy="1097280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4135042262"/>
                    </a:ext>
                  </a:extLst>
                </a:gridCol>
              </a:tblGrid>
              <a:tr h="22744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92760"/>
                  </a:ext>
                </a:extLst>
              </a:tr>
              <a:tr h="22744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26098"/>
                  </a:ext>
                </a:extLst>
              </a:tr>
              <a:tr h="227448">
                <a:tc>
                  <a:txBody>
                    <a:bodyPr/>
                    <a:lstStyle/>
                    <a:p>
                      <a:pPr rtl="1"/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4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519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691" y="4768448"/>
            <a:ext cx="2511636" cy="146241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47597"/>
              </p:ext>
            </p:extLst>
          </p:nvPr>
        </p:nvGraphicFramePr>
        <p:xfrm>
          <a:off x="5000499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8746502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 err="1"/>
              <a:t>Scharr</a:t>
            </a:r>
            <a:r>
              <a:rPr lang="en-US" dirty="0"/>
              <a:t> filter</a:t>
            </a:r>
            <a:endParaRPr lang="he-IL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65C1934-60E0-3DD2-6A62-023604C2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13924"/>
              </p:ext>
            </p:extLst>
          </p:nvPr>
        </p:nvGraphicFramePr>
        <p:xfrm>
          <a:off x="-3064811" y="916932"/>
          <a:ext cx="894918" cy="1920240"/>
        </p:xfrm>
        <a:graphic>
          <a:graphicData uri="http://schemas.openxmlformats.org/drawingml/2006/table">
            <a:tbl>
              <a:tblPr rtl="1" firstRow="1" bandRow="1"/>
              <a:tblGrid>
                <a:gridCol w="298306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26917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33DFC774-E7A3-A642-B78F-620F14336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48990"/>
              </p:ext>
            </p:extLst>
          </p:nvPr>
        </p:nvGraphicFramePr>
        <p:xfrm>
          <a:off x="8625771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49ACA0-6C89-36CE-068B-F870D3636B63}"/>
              </a:ext>
            </a:extLst>
          </p:cNvPr>
          <p:cNvSpPr txBox="1"/>
          <p:nvPr/>
        </p:nvSpPr>
        <p:spPr>
          <a:xfrm>
            <a:off x="5000499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Sobel filter</a:t>
            </a:r>
            <a:endParaRPr lang="he-IL" dirty="0"/>
          </a:p>
        </p:txBody>
      </p:sp>
      <p:pic>
        <p:nvPicPr>
          <p:cNvPr id="5124" name="Picture 4" descr="Screenshot">
            <a:extLst>
              <a:ext uri="{FF2B5EF4-FFF2-40B4-BE49-F238E27FC236}">
                <a16:creationId xmlns:a16="http://schemas.microsoft.com/office/drawing/2014/main" id="{CD4365AB-128E-C59F-406F-47CDEDD7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85" y="3664526"/>
            <a:ext cx="15698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">
            <a:extLst>
              <a:ext uri="{FF2B5EF4-FFF2-40B4-BE49-F238E27FC236}">
                <a16:creationId xmlns:a16="http://schemas.microsoft.com/office/drawing/2014/main" id="{50A7D6FE-17ED-DECC-68ED-F7498891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36" y="5095909"/>
            <a:ext cx="16529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undefined">
            <a:extLst>
              <a:ext uri="{FF2B5EF4-FFF2-40B4-BE49-F238E27FC236}">
                <a16:creationId xmlns:a16="http://schemas.microsoft.com/office/drawing/2014/main" id="{2E662869-F19E-8690-F87C-3CB191F1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3663274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undefined">
            <a:extLst>
              <a:ext uri="{FF2B5EF4-FFF2-40B4-BE49-F238E27FC236}">
                <a16:creationId xmlns:a16="http://schemas.microsoft.com/office/drawing/2014/main" id="{7F738352-A677-27AA-172C-5F04D074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5095909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1E740769-9450-C29B-26FC-AA6856593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90659"/>
              </p:ext>
            </p:extLst>
          </p:nvPr>
        </p:nvGraphicFramePr>
        <p:xfrm>
          <a:off x="1375227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F6465B97-AF6C-3258-66F1-B1229BC92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725" y="3625633"/>
            <a:ext cx="1569765" cy="10632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7B045D4-A084-4D2B-BE77-9C36DC95D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724" y="5095909"/>
            <a:ext cx="1569766" cy="10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7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Map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69757"/>
              </p:ext>
            </p:extLst>
          </p:nvPr>
        </p:nvGraphicFramePr>
        <p:xfrm>
          <a:off x="5216482" y="1810137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4273153" y="2357213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7659883" y="2237143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1229A1D-6648-33B9-04C3-FC92C46AB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84652"/>
              </p:ext>
            </p:extLst>
          </p:nvPr>
        </p:nvGraphicFramePr>
        <p:xfrm>
          <a:off x="918253" y="1578684"/>
          <a:ext cx="2857404" cy="2332764"/>
        </p:xfrm>
        <a:graphic>
          <a:graphicData uri="http://schemas.openxmlformats.org/drawingml/2006/table">
            <a:tbl>
              <a:tblPr rtl="1" firstRow="1" bandRow="1"/>
              <a:tblGrid>
                <a:gridCol w="714351">
                  <a:extLst>
                    <a:ext uri="{9D8B030D-6E8A-4147-A177-3AD203B41FA5}">
                      <a16:colId xmlns:a16="http://schemas.microsoft.com/office/drawing/2014/main" val="1946491820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2966678041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1337041926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2570233080"/>
                    </a:ext>
                  </a:extLst>
                </a:gridCol>
              </a:tblGrid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01387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34678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027326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50567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837925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04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A82479A-F578-D134-45BE-40844B5B0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42096"/>
              </p:ext>
            </p:extLst>
          </p:nvPr>
        </p:nvGraphicFramePr>
        <p:xfrm>
          <a:off x="8541495" y="1718720"/>
          <a:ext cx="1745674" cy="1827836"/>
        </p:xfrm>
        <a:graphic>
          <a:graphicData uri="http://schemas.openxmlformats.org/drawingml/2006/table">
            <a:tbl>
              <a:tblPr rtl="1" firstRow="1" bandRow="1"/>
              <a:tblGrid>
                <a:gridCol w="872837">
                  <a:extLst>
                    <a:ext uri="{9D8B030D-6E8A-4147-A177-3AD203B41FA5}">
                      <a16:colId xmlns:a16="http://schemas.microsoft.com/office/drawing/2014/main" val="1663014007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1037951740"/>
                    </a:ext>
                  </a:extLst>
                </a:gridCol>
              </a:tblGrid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915890"/>
                  </a:ext>
                </a:extLst>
              </a:tr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743999"/>
                  </a:ext>
                </a:extLst>
              </a:tr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67515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3674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C8F4C5-7D8A-2E4F-DA46-7E2E8E34F3C8}"/>
              </a:ext>
            </a:extLst>
          </p:cNvPr>
          <p:cNvSpPr txBox="1"/>
          <p:nvPr/>
        </p:nvSpPr>
        <p:spPr>
          <a:xfrm>
            <a:off x="8120856" y="3654871"/>
            <a:ext cx="285740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Specific features of interest which was extract from the original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5DEF9-2B71-E060-D110-13F015D865F3}"/>
              </a:ext>
            </a:extLst>
          </p:cNvPr>
          <p:cNvSpPr txBox="1"/>
          <p:nvPr/>
        </p:nvSpPr>
        <p:spPr>
          <a:xfrm>
            <a:off x="8726825" y="1438672"/>
            <a:ext cx="138480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0" bIns="0" rtlCol="1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AAD18-3C23-21B2-CC69-EA389E73E1CE}"/>
              </a:ext>
            </a:extLst>
          </p:cNvPr>
          <p:cNvSpPr txBox="1"/>
          <p:nvPr/>
        </p:nvSpPr>
        <p:spPr>
          <a:xfrm>
            <a:off x="5372052" y="1453739"/>
            <a:ext cx="1776384" cy="349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36000" bIns="36000" rtlCol="1">
            <a:spAutoFit/>
          </a:bodyPr>
          <a:lstStyle/>
          <a:p>
            <a:r>
              <a:rPr lang="en-US" dirty="0"/>
              <a:t>Feature Detector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DC4C9-6519-3651-95BA-45EA2FD48446}"/>
              </a:ext>
            </a:extLst>
          </p:cNvPr>
          <p:cNvSpPr txBox="1"/>
          <p:nvPr/>
        </p:nvSpPr>
        <p:spPr>
          <a:xfrm>
            <a:off x="1973705" y="1291782"/>
            <a:ext cx="75982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0" bIns="0" rtlCol="1">
            <a:spAutoFit/>
          </a:bodyPr>
          <a:lstStyle/>
          <a:p>
            <a:r>
              <a:rPr lang="en-US" dirty="0"/>
              <a:t>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BBB7E-671E-3874-B517-C58601E600DD}"/>
              </a:ext>
            </a:extLst>
          </p:cNvPr>
          <p:cNvGrpSpPr/>
          <p:nvPr/>
        </p:nvGrpSpPr>
        <p:grpSpPr>
          <a:xfrm>
            <a:off x="793927" y="4936146"/>
            <a:ext cx="10001212" cy="784830"/>
            <a:chOff x="858581" y="4967246"/>
            <a:chExt cx="10001212" cy="7848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4397F-42F9-B30A-6FBB-6C0F2AD4FB3D}"/>
                </a:ext>
              </a:extLst>
            </p:cNvPr>
            <p:cNvSpPr txBox="1"/>
            <p:nvPr/>
          </p:nvSpPr>
          <p:spPr>
            <a:xfrm>
              <a:off x="1461515" y="4967246"/>
              <a:ext cx="9398278" cy="78483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/>
                <a:t>The primary purpose of a convolution layer is to extract and learn specific image feature.</a:t>
              </a:r>
            </a:p>
            <a:p>
              <a:pPr>
                <a:spcAft>
                  <a:spcPts val="600"/>
                </a:spcAft>
              </a:pPr>
              <a:r>
                <a:rPr lang="en-US" sz="2000" dirty="0"/>
                <a:t>Feature that we can use to help classify an image </a:t>
              </a:r>
              <a:endParaRPr lang="he-IL" sz="2000" dirty="0"/>
            </a:p>
          </p:txBody>
        </p:sp>
        <p:pic>
          <p:nvPicPr>
            <p:cNvPr id="17" name="Graphic 16" descr="Lights On with solid fill">
              <a:extLst>
                <a:ext uri="{FF2B5EF4-FFF2-40B4-BE49-F238E27FC236}">
                  <a16:creationId xmlns:a16="http://schemas.microsoft.com/office/drawing/2014/main" id="{9BF435DC-8D58-9443-CA6A-F1A3B35C0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581" y="5058194"/>
              <a:ext cx="602934" cy="602934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5D65F57-1BA4-F317-53FF-862AE080E28D}"/>
              </a:ext>
            </a:extLst>
          </p:cNvPr>
          <p:cNvSpPr/>
          <p:nvPr/>
        </p:nvSpPr>
        <p:spPr>
          <a:xfrm>
            <a:off x="5088047" y="1397029"/>
            <a:ext cx="2217915" cy="2048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1C9767-E869-E76E-34AF-7FAE12EE1AD6}"/>
              </a:ext>
            </a:extLst>
          </p:cNvPr>
          <p:cNvSpPr/>
          <p:nvPr/>
        </p:nvSpPr>
        <p:spPr>
          <a:xfrm>
            <a:off x="824683" y="1227972"/>
            <a:ext cx="3027831" cy="27806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4E133E-ECE0-8251-869F-A0E5C0B119F8}"/>
              </a:ext>
            </a:extLst>
          </p:cNvPr>
          <p:cNvSpPr/>
          <p:nvPr/>
        </p:nvSpPr>
        <p:spPr>
          <a:xfrm>
            <a:off x="8440601" y="1379912"/>
            <a:ext cx="1922600" cy="2248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400243-B081-6BD0-2FD1-851FF762F0F4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9414332" y="1718720"/>
            <a:ext cx="0" cy="1827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8536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/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675590-4567-8B00-1CFB-35A38D02F1CA}"/>
              </a:ext>
            </a:extLst>
          </p:cNvPr>
          <p:cNvSpPr/>
          <p:nvPr/>
        </p:nvSpPr>
        <p:spPr>
          <a:xfrm>
            <a:off x="838200" y="5054012"/>
            <a:ext cx="10716491" cy="145010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trait those filter numbers as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can just lean the weights of the filter using back propagation  </a:t>
            </a:r>
          </a:p>
        </p:txBody>
      </p:sp>
    </p:spTree>
    <p:extLst>
      <p:ext uri="{BB962C8B-B14F-4D97-AF65-F5344CB8AC3E}">
        <p14:creationId xmlns:p14="http://schemas.microsoft.com/office/powerpoint/2010/main" val="24491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17711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01783"/>
              </p:ext>
            </p:extLst>
          </p:nvPr>
        </p:nvGraphicFramePr>
        <p:xfrm>
          <a:off x="838200" y="1546448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62654"/>
              </p:ext>
            </p:extLst>
          </p:nvPr>
        </p:nvGraphicFramePr>
        <p:xfrm>
          <a:off x="5851965" y="2282056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03028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83596"/>
              </p:ext>
            </p:extLst>
          </p:nvPr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034267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/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8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18000" r="-7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blipFill>
                <a:blip r:embed="rId4"/>
                <a:stretch>
                  <a:fillRect l="-251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F950A-28B7-9381-0C52-DA4ED1AC9567}"/>
              </a:ext>
            </a:extLst>
          </p:cNvPr>
          <p:cNvGrpSpPr/>
          <p:nvPr/>
        </p:nvGrpSpPr>
        <p:grpSpPr>
          <a:xfrm>
            <a:off x="888797" y="1139001"/>
            <a:ext cx="6985930" cy="1881290"/>
            <a:chOff x="888797" y="1139001"/>
            <a:chExt cx="6985930" cy="18812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7B1A44-A6C7-D616-FE33-510E6D27A88F}"/>
                </a:ext>
              </a:extLst>
            </p:cNvPr>
            <p:cNvGrpSpPr/>
            <p:nvPr/>
          </p:nvGrpSpPr>
          <p:grpSpPr>
            <a:xfrm>
              <a:off x="888797" y="1603171"/>
              <a:ext cx="1771276" cy="1417120"/>
              <a:chOff x="888797" y="1603171"/>
              <a:chExt cx="1771276" cy="14171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E8E562-C58E-4201-7372-9AC52516F286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D5493-CD90-AFBB-4471-EB775A960416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5" name="Callout: Bent Line with Border and Accent Bar 14">
              <a:extLst>
                <a:ext uri="{FF2B5EF4-FFF2-40B4-BE49-F238E27FC236}">
                  <a16:creationId xmlns:a16="http://schemas.microsoft.com/office/drawing/2014/main" id="{0109FFE4-25F8-B236-1EB7-05B744637DF3}"/>
                </a:ext>
              </a:extLst>
            </p:cNvPr>
            <p:cNvSpPr/>
            <p:nvPr/>
          </p:nvSpPr>
          <p:spPr>
            <a:xfrm>
              <a:off x="5403514" y="1139001"/>
              <a:ext cx="2471213" cy="433656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3037"/>
                <a:gd name="adj6" fmla="val -11095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just one filter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451489-56B6-1759-123F-1ACC7E6E878A}"/>
              </a:ext>
            </a:extLst>
          </p:cNvPr>
          <p:cNvGrpSpPr/>
          <p:nvPr/>
        </p:nvGrpSpPr>
        <p:grpSpPr>
          <a:xfrm>
            <a:off x="2167019" y="2104240"/>
            <a:ext cx="5996561" cy="2948982"/>
            <a:chOff x="2167019" y="2104240"/>
            <a:chExt cx="5996561" cy="294898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1DBFD6-C92A-3A2E-3F94-DE130BAE555E}"/>
                </a:ext>
              </a:extLst>
            </p:cNvPr>
            <p:cNvGrpSpPr/>
            <p:nvPr/>
          </p:nvGrpSpPr>
          <p:grpSpPr>
            <a:xfrm>
              <a:off x="2167019" y="2104240"/>
              <a:ext cx="1771276" cy="1417120"/>
              <a:chOff x="888797" y="1603171"/>
              <a:chExt cx="1771276" cy="14171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B60F42-AE79-0296-3DDE-F323B7778E8E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AC592-83C9-68B0-1138-DD892BF39CE2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7" name="Callout: Bent Line with Border and Accent Bar 16">
              <a:extLst>
                <a:ext uri="{FF2B5EF4-FFF2-40B4-BE49-F238E27FC236}">
                  <a16:creationId xmlns:a16="http://schemas.microsoft.com/office/drawing/2014/main" id="{61E92479-01B4-3472-5706-C782E51E4061}"/>
                </a:ext>
              </a:extLst>
            </p:cNvPr>
            <p:cNvSpPr/>
            <p:nvPr/>
          </p:nvSpPr>
          <p:spPr>
            <a:xfrm>
              <a:off x="5692367" y="4404444"/>
              <a:ext cx="2471213" cy="648778"/>
            </a:xfrm>
            <a:prstGeom prst="accentBorderCallout2">
              <a:avLst>
                <a:gd name="adj1" fmla="val 44375"/>
                <a:gd name="adj2" fmla="val -6090"/>
                <a:gd name="adj3" fmla="val 44375"/>
                <a:gd name="adj4" fmla="val -18163"/>
                <a:gd name="adj5" fmla="val -247649"/>
                <a:gd name="adj6" fmla="val -71334"/>
              </a:avLst>
            </a:prstGeom>
            <a:noFill/>
            <a:ln>
              <a:solidFill>
                <a:srgbClr val="7030A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52000"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many overlap filters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D4D468-F08A-C6FD-DF7F-04D222B353BE}"/>
              </a:ext>
            </a:extLst>
          </p:cNvPr>
          <p:cNvSpPr txBox="1"/>
          <p:nvPr/>
        </p:nvSpPr>
        <p:spPr>
          <a:xfrm>
            <a:off x="838200" y="5450575"/>
            <a:ext cx="4854167" cy="7232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 every filter operation the image is shrink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Throw way a lot of information on the edges</a:t>
            </a:r>
            <a:endParaRPr lang="he-IL" dirty="0">
              <a:solidFill>
                <a:srgbClr val="C0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55694A-5D82-0342-1F04-2486BCEDB1F4}"/>
              </a:ext>
            </a:extLst>
          </p:cNvPr>
          <p:cNvGrpSpPr/>
          <p:nvPr/>
        </p:nvGrpSpPr>
        <p:grpSpPr>
          <a:xfrm>
            <a:off x="8976929" y="4319197"/>
            <a:ext cx="2341073" cy="1246331"/>
            <a:chOff x="8976929" y="4319197"/>
            <a:chExt cx="2341073" cy="12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EA2566-D773-5889-00D7-1765AD21C91C}"/>
                </a:ext>
              </a:extLst>
            </p:cNvPr>
            <p:cNvSpPr txBox="1"/>
            <p:nvPr/>
          </p:nvSpPr>
          <p:spPr>
            <a:xfrm>
              <a:off x="8976929" y="4919197"/>
              <a:ext cx="2341073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dirty="0"/>
                <a:t>Image is shrunk in every convolution</a:t>
              </a:r>
              <a:endParaRPr lang="he-IL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CF6D141-CE68-94B6-678E-E92900B4078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10147466" y="4319197"/>
              <a:ext cx="0" cy="600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58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239507" y="476744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96454"/>
              </p:ext>
            </p:extLst>
          </p:nvPr>
        </p:nvGraphicFramePr>
        <p:xfrm>
          <a:off x="838200" y="1648050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20978"/>
              </p:ext>
            </p:extLst>
          </p:nvPr>
        </p:nvGraphicFramePr>
        <p:xfrm>
          <a:off x="5737812" y="2255661"/>
          <a:ext cx="2022762" cy="1443535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47628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276688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/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7762359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7000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blipFill>
                <a:blip r:embed="rId3"/>
                <a:stretch>
                  <a:fillRect l="-251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6F71E408-4B9A-3EF8-081B-291BB25B2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5904"/>
              </p:ext>
            </p:extLst>
          </p:nvPr>
        </p:nvGraphicFramePr>
        <p:xfrm>
          <a:off x="848894" y="4786785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D12827D-9C15-BA64-D4C4-3E9572A7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301442"/>
              </p:ext>
            </p:extLst>
          </p:nvPr>
        </p:nvGraphicFramePr>
        <p:xfrm>
          <a:off x="838200" y="1204390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3CD1185E-90B3-C500-01EA-A98F14714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08148"/>
              </p:ext>
            </p:extLst>
          </p:nvPr>
        </p:nvGraphicFramePr>
        <p:xfrm>
          <a:off x="4711294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4199831063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334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98923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2162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486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81989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1376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978352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3690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58B71AE-B555-C052-4AB2-049FA5420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066656"/>
              </p:ext>
            </p:extLst>
          </p:nvPr>
        </p:nvGraphicFramePr>
        <p:xfrm>
          <a:off x="145582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2903393751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8215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6641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1655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6403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97955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6093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66438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074321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CDA9E47E-EAC2-AD06-A928-500C6BDBE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83876"/>
              </p:ext>
            </p:extLst>
          </p:nvPr>
        </p:nvGraphicFramePr>
        <p:xfrm>
          <a:off x="8224489" y="1546447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238264C-4204-C586-9E85-D1D9563FF73A}"/>
              </a:ext>
            </a:extLst>
          </p:cNvPr>
          <p:cNvSpPr txBox="1"/>
          <p:nvPr/>
        </p:nvSpPr>
        <p:spPr>
          <a:xfrm>
            <a:off x="9678889" y="458536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FA48A9-EDE5-186E-ED34-7E1C8C363273}"/>
              </a:ext>
            </a:extLst>
          </p:cNvPr>
          <p:cNvSpPr txBox="1"/>
          <p:nvPr/>
        </p:nvSpPr>
        <p:spPr>
          <a:xfrm>
            <a:off x="2137157" y="524795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8x8</a:t>
            </a:r>
            <a:endParaRPr lang="he-IL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37596E-A0CD-FDFC-B591-44A06CE57A52}"/>
              </a:ext>
            </a:extLst>
          </p:cNvPr>
          <p:cNvSpPr txBox="1"/>
          <p:nvPr/>
        </p:nvSpPr>
        <p:spPr>
          <a:xfrm>
            <a:off x="929166" y="5617286"/>
            <a:ext cx="1838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 = Padding = 1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/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79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Strided</a:t>
            </a:r>
            <a:r>
              <a:rPr lang="en-US" dirty="0"/>
              <a:t> Convolution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542478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72486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285405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431824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6E096-4E49-528D-6B9C-675EE9BE4968}"/>
              </a:ext>
            </a:extLst>
          </p:cNvPr>
          <p:cNvSpPr/>
          <p:nvPr/>
        </p:nvSpPr>
        <p:spPr>
          <a:xfrm>
            <a:off x="923636" y="1791855"/>
            <a:ext cx="1671781" cy="1339272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E7888-E176-F117-88F7-B53F0581D87D}"/>
              </a:ext>
            </a:extLst>
          </p:cNvPr>
          <p:cNvSpPr/>
          <p:nvPr/>
        </p:nvSpPr>
        <p:spPr>
          <a:xfrm>
            <a:off x="2150576" y="1795838"/>
            <a:ext cx="1671781" cy="1339272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A3C0DA-94D7-85F4-24E9-F4289BDF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3665"/>
              </p:ext>
            </p:extLst>
          </p:nvPr>
        </p:nvGraphicFramePr>
        <p:xfrm>
          <a:off x="4632330" y="1694372"/>
          <a:ext cx="632621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79058017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886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4584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404351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3512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958111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452706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FFE07CF-AB9A-80D4-4654-9B942BBB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70279"/>
              </p:ext>
            </p:extLst>
          </p:nvPr>
        </p:nvGraphicFramePr>
        <p:xfrm>
          <a:off x="8974606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122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89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190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828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376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8FC849C-704B-99A7-42B4-84BC4EC81D74}"/>
              </a:ext>
            </a:extLst>
          </p:cNvPr>
          <p:cNvSpPr/>
          <p:nvPr/>
        </p:nvSpPr>
        <p:spPr>
          <a:xfrm>
            <a:off x="3494014" y="1788291"/>
            <a:ext cx="1671781" cy="1339272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D02C83-BB46-E4B2-A1FD-941E023E8CCC}"/>
              </a:ext>
            </a:extLst>
          </p:cNvPr>
          <p:cNvSpPr/>
          <p:nvPr/>
        </p:nvSpPr>
        <p:spPr>
          <a:xfrm>
            <a:off x="923636" y="2826993"/>
            <a:ext cx="1671781" cy="1339272"/>
          </a:xfrm>
          <a:prstGeom prst="rect">
            <a:avLst/>
          </a:prstGeom>
          <a:solidFill>
            <a:srgbClr val="E0B2F4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774031B7-4813-B18D-CFC1-7B0E1959F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48105"/>
              </p:ext>
            </p:extLst>
          </p:nvPr>
        </p:nvGraphicFramePr>
        <p:xfrm>
          <a:off x="838200" y="4756004"/>
          <a:ext cx="4426751" cy="522128"/>
        </p:xfrm>
        <a:graphic>
          <a:graphicData uri="http://schemas.openxmlformats.org/drawingml/2006/table">
            <a:tbl>
              <a:tblPr rtl="1" firstRow="1" bandRow="1"/>
              <a:tblGrid>
                <a:gridCol w="632393">
                  <a:extLst>
                    <a:ext uri="{9D8B030D-6E8A-4147-A177-3AD203B41FA5}">
                      <a16:colId xmlns:a16="http://schemas.microsoft.com/office/drawing/2014/main" val="3941053550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308022263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2048322823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451107407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700897734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2334225477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4099374186"/>
                    </a:ext>
                  </a:extLst>
                </a:gridCol>
              </a:tblGrid>
              <a:tr h="52212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9158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8080DA0-330F-CB1B-02D7-6595F9DCDC28}"/>
              </a:ext>
            </a:extLst>
          </p:cNvPr>
          <p:cNvSpPr/>
          <p:nvPr/>
        </p:nvSpPr>
        <p:spPr>
          <a:xfrm>
            <a:off x="2153974" y="2826993"/>
            <a:ext cx="1671781" cy="1339272"/>
          </a:xfrm>
          <a:prstGeom prst="rect">
            <a:avLst/>
          </a:prstGeom>
          <a:solidFill>
            <a:srgbClr val="C4BFE7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CD275-5604-12F4-5703-DDD5CE74A01C}"/>
              </a:ext>
            </a:extLst>
          </p:cNvPr>
          <p:cNvSpPr/>
          <p:nvPr/>
        </p:nvSpPr>
        <p:spPr>
          <a:xfrm>
            <a:off x="3492952" y="2825304"/>
            <a:ext cx="1671781" cy="1339272"/>
          </a:xfrm>
          <a:prstGeom prst="rect">
            <a:avLst/>
          </a:prstGeom>
          <a:solidFill>
            <a:srgbClr val="B6E1F0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5968A-8A92-2077-26D7-0EF033A135BA}"/>
              </a:ext>
            </a:extLst>
          </p:cNvPr>
          <p:cNvSpPr/>
          <p:nvPr/>
        </p:nvSpPr>
        <p:spPr>
          <a:xfrm>
            <a:off x="921654" y="3828469"/>
            <a:ext cx="1671781" cy="1339272"/>
          </a:xfrm>
          <a:prstGeom prst="rect">
            <a:avLst/>
          </a:prstGeom>
          <a:solidFill>
            <a:srgbClr val="B5F1D9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6A3D44-E5AB-4F0E-548B-5AA019F29AC3}"/>
              </a:ext>
            </a:extLst>
          </p:cNvPr>
          <p:cNvSpPr/>
          <p:nvPr/>
        </p:nvSpPr>
        <p:spPr>
          <a:xfrm>
            <a:off x="2164415" y="3825187"/>
            <a:ext cx="1671781" cy="1339272"/>
          </a:xfrm>
          <a:prstGeom prst="rect">
            <a:avLst/>
          </a:prstGeom>
          <a:solidFill>
            <a:srgbClr val="D1E2C4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3DD64D-677A-CD68-4113-357A6810B18E}"/>
              </a:ext>
            </a:extLst>
          </p:cNvPr>
          <p:cNvSpPr/>
          <p:nvPr/>
        </p:nvSpPr>
        <p:spPr>
          <a:xfrm>
            <a:off x="3498615" y="3846941"/>
            <a:ext cx="1671781" cy="1339272"/>
          </a:xfrm>
          <a:prstGeom prst="rect">
            <a:avLst/>
          </a:prstGeom>
          <a:solidFill>
            <a:srgbClr val="ADCCF9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7CD377C4-5D58-8713-E9BC-802E73972D78}"/>
              </a:ext>
            </a:extLst>
          </p:cNvPr>
          <p:cNvSpPr/>
          <p:nvPr/>
        </p:nvSpPr>
        <p:spPr>
          <a:xfrm>
            <a:off x="1103351" y="1431440"/>
            <a:ext cx="1312387" cy="448877"/>
          </a:xfrm>
          <a:prstGeom prst="arc">
            <a:avLst>
              <a:gd name="adj1" fmla="val 10721429"/>
              <a:gd name="adj2" fmla="val 25789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E9D62D-B7F9-DB50-76A4-D2007B6E28D1}"/>
              </a:ext>
            </a:extLst>
          </p:cNvPr>
          <p:cNvSpPr txBox="1"/>
          <p:nvPr/>
        </p:nvSpPr>
        <p:spPr>
          <a:xfrm>
            <a:off x="5786428" y="4438701"/>
            <a:ext cx="10855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Stides</a:t>
            </a:r>
            <a:r>
              <a:rPr lang="en-US" dirty="0"/>
              <a:t> = 2</a:t>
            </a:r>
            <a:endParaRPr lang="he-IL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F95DA649-1807-9971-25D4-E9775E2B858B}"/>
              </a:ext>
            </a:extLst>
          </p:cNvPr>
          <p:cNvSpPr/>
          <p:nvPr/>
        </p:nvSpPr>
        <p:spPr>
          <a:xfrm rot="16200000">
            <a:off x="270752" y="2235688"/>
            <a:ext cx="972546" cy="448877"/>
          </a:xfrm>
          <a:prstGeom prst="arc">
            <a:avLst>
              <a:gd name="adj1" fmla="val 10721429"/>
              <a:gd name="adj2" fmla="val 257897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4702C-0ED9-5E00-E26C-9A06A19EC2EE}"/>
                  </a:ext>
                </a:extLst>
              </p:cNvPr>
              <p:cNvSpPr txBox="1"/>
              <p:nvPr/>
            </p:nvSpPr>
            <p:spPr>
              <a:xfrm>
                <a:off x="7723007" y="4477493"/>
                <a:ext cx="3883371" cy="7087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e-I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4702C-0ED9-5E00-E26C-9A06A19E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07" y="4477493"/>
                <a:ext cx="3883371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B5ACC81-A0A3-871A-752E-1150E6AA24EB}"/>
              </a:ext>
            </a:extLst>
          </p:cNvPr>
          <p:cNvSpPr/>
          <p:nvPr/>
        </p:nvSpPr>
        <p:spPr>
          <a:xfrm>
            <a:off x="805999" y="5590734"/>
            <a:ext cx="9297002" cy="3693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>
                <a:solidFill>
                  <a:srgbClr val="C00000"/>
                </a:solidFill>
              </a:rPr>
              <a:t>Note</a:t>
            </a:r>
            <a:r>
              <a:rPr lang="en-US" dirty="0">
                <a:solidFill>
                  <a:schemeClr val="tx1"/>
                </a:solidFill>
              </a:rPr>
              <a:t>: if the filter is out bounds of the image is doesn’t calculate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0" grpId="0"/>
      <p:bldP spid="31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95" y="30018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 Convolution of RGB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10242" name="Picture 2" descr="006 CNN Convolution On RGB Images - Master Data Science">
            <a:extLst>
              <a:ext uri="{FF2B5EF4-FFF2-40B4-BE49-F238E27FC236}">
                <a16:creationId xmlns:a16="http://schemas.microsoft.com/office/drawing/2014/main" id="{C04C8BFF-5FE7-E488-99AA-FB30904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13" y="1827214"/>
            <a:ext cx="10283537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DAA06-2674-C432-40E8-59E758BF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6" y="1827214"/>
            <a:ext cx="1297998" cy="148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E590C-CF7A-4F9C-678E-0BA34EDD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95" y="950911"/>
            <a:ext cx="1724266" cy="1486107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808C058E-E45B-94E2-E671-9F6547A8C7E2}"/>
              </a:ext>
            </a:extLst>
          </p:cNvPr>
          <p:cNvSpPr/>
          <p:nvPr/>
        </p:nvSpPr>
        <p:spPr>
          <a:xfrm>
            <a:off x="1335024" y="1598947"/>
            <a:ext cx="8225028" cy="1935034"/>
          </a:xfrm>
          <a:prstGeom prst="arc">
            <a:avLst>
              <a:gd name="adj1" fmla="val 10831971"/>
              <a:gd name="adj2" fmla="val 0"/>
            </a:avLst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8AF3C-E0E3-2632-5742-5E1B5F8121D9}"/>
              </a:ext>
            </a:extLst>
          </p:cNvPr>
          <p:cNvSpPr txBox="1"/>
          <p:nvPr/>
        </p:nvSpPr>
        <p:spPr>
          <a:xfrm>
            <a:off x="6978229" y="5009732"/>
            <a:ext cx="4939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6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95" y="30018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 Convolution of RGB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15362" name="Picture 2" descr="When we convolve with two different filters simultaneously- convolution images">
            <a:extLst>
              <a:ext uri="{FF2B5EF4-FFF2-40B4-BE49-F238E27FC236}">
                <a16:creationId xmlns:a16="http://schemas.microsoft.com/office/drawing/2014/main" id="{58369B13-F222-AB1A-FBDD-2D311006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78368"/>
            <a:ext cx="10673846" cy="46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D2B826-1985-9E61-75F0-5F07477112CC}"/>
              </a:ext>
            </a:extLst>
          </p:cNvPr>
          <p:cNvSpPr txBox="1"/>
          <p:nvPr/>
        </p:nvSpPr>
        <p:spPr>
          <a:xfrm>
            <a:off x="1056640" y="6123771"/>
            <a:ext cx="2780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datahacker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0099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45" y="29575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One Layer Example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30" y="805023"/>
            <a:ext cx="11350806" cy="575279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2CEE6-2FDE-2E1E-7C7D-9650FF6AF7B0}"/>
              </a:ext>
            </a:extLst>
          </p:cNvPr>
          <p:cNvSpPr txBox="1"/>
          <p:nvPr/>
        </p:nvSpPr>
        <p:spPr>
          <a:xfrm>
            <a:off x="5481032" y="4895002"/>
            <a:ext cx="48228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Note</a:t>
            </a:r>
            <a:r>
              <a:rPr lang="en-US" b="0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: the result convolution is a linear,</a:t>
            </a:r>
            <a:r>
              <a:rPr lang="en-US" i="1" dirty="0">
                <a:solidFill>
                  <a:srgbClr val="808080"/>
                </a:solidFill>
                <a:latin typeface="Open Sans" panose="020B0606030504020204" pitchFamily="34" charset="0"/>
              </a:rPr>
              <a:t> so we need to add non-linearity to learn more complex features</a:t>
            </a:r>
            <a:endParaRPr 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1FB43D-9ACD-8B61-4842-4AD42EFC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719" y="2057652"/>
            <a:ext cx="1152686" cy="1438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A0F8D1-86E2-B2D0-DC41-B4AD7A90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30" y="1069370"/>
            <a:ext cx="4131864" cy="316535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C9C96CB-C047-2E62-4E3B-1DD9DF070160}"/>
              </a:ext>
            </a:extLst>
          </p:cNvPr>
          <p:cNvGrpSpPr/>
          <p:nvPr/>
        </p:nvGrpSpPr>
        <p:grpSpPr>
          <a:xfrm>
            <a:off x="4148920" y="1513828"/>
            <a:ext cx="4039639" cy="1087648"/>
            <a:chOff x="3683936" y="1378461"/>
            <a:chExt cx="4159712" cy="1228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54500C-D6DB-88F2-594D-F30EDD4EE856}"/>
                    </a:ext>
                  </a:extLst>
                </p:cNvPr>
                <p:cNvSpPr txBox="1"/>
                <p:nvPr/>
              </p:nvSpPr>
              <p:spPr>
                <a:xfrm>
                  <a:off x="3683936" y="1416907"/>
                  <a:ext cx="4159712" cy="103657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rgbClr val="808080"/>
                            </a:solidFill>
                            <a:latin typeface="Cambria Math" panose="02040503050406030204" pitchFamily="18" charset="0"/>
                          </a:rPr>
                          <m:t>𝑅𝑒𝑙𝑢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60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  <m:t>             +</m:t>
                            </m:r>
                            <m:sSubSup>
                              <m:sSubSupPr>
                                <m:ctrlP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he-IL" sz="3600" i="1" dirty="0">
                    <a:solidFill>
                      <a:srgbClr val="808080"/>
                    </a:solidFill>
                    <a:latin typeface="Open Sans" panose="020B0606030504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54500C-D6DB-88F2-594D-F30EDD4EE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36" y="1416907"/>
                  <a:ext cx="4159712" cy="10365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79D152-8AF0-E9C0-C480-DCB30C017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0836" y="1378461"/>
              <a:ext cx="1124107" cy="1228896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3F1A29-5867-7823-A516-8F8EA9D58219}"/>
              </a:ext>
            </a:extLst>
          </p:cNvPr>
          <p:cNvCxnSpPr>
            <a:cxnSpLocks/>
          </p:cNvCxnSpPr>
          <p:nvPr/>
        </p:nvCxnSpPr>
        <p:spPr>
          <a:xfrm>
            <a:off x="8188558" y="2057652"/>
            <a:ext cx="484387" cy="52406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1E644E-7CCC-7EA2-64B7-195EE0631B9E}"/>
              </a:ext>
            </a:extLst>
          </p:cNvPr>
          <p:cNvCxnSpPr>
            <a:cxnSpLocks/>
          </p:cNvCxnSpPr>
          <p:nvPr/>
        </p:nvCxnSpPr>
        <p:spPr>
          <a:xfrm flipV="1">
            <a:off x="8188558" y="2859703"/>
            <a:ext cx="484387" cy="60114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29333F-4531-369E-689E-2DC47C78B7A3}"/>
                  </a:ext>
                </a:extLst>
              </p:cNvPr>
              <p:cNvSpPr txBox="1"/>
              <p:nvPr/>
            </p:nvSpPr>
            <p:spPr>
              <a:xfrm>
                <a:off x="838200" y="4549793"/>
                <a:ext cx="2438400" cy="3929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29333F-4531-369E-689E-2DC47C78B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49793"/>
                <a:ext cx="2438400" cy="392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726F59-918A-8653-A3A1-A5F515168FD7}"/>
                  </a:ext>
                </a:extLst>
              </p:cNvPr>
              <p:cNvSpPr txBox="1"/>
              <p:nvPr/>
            </p:nvSpPr>
            <p:spPr>
              <a:xfrm>
                <a:off x="727843" y="3218728"/>
                <a:ext cx="618152" cy="41331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726F59-918A-8653-A3A1-A5F515168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43" y="3218728"/>
                <a:ext cx="618152" cy="4133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1DEB11-FCD5-BE90-B590-B4C7E7C33D12}"/>
                  </a:ext>
                </a:extLst>
              </p:cNvPr>
              <p:cNvSpPr txBox="1"/>
              <p:nvPr/>
            </p:nvSpPr>
            <p:spPr>
              <a:xfrm>
                <a:off x="2172595" y="2569218"/>
                <a:ext cx="618152" cy="41331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1DEB11-FCD5-BE90-B590-B4C7E7C33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595" y="2569218"/>
                <a:ext cx="618152" cy="413318"/>
              </a:xfrm>
              <a:prstGeom prst="rect">
                <a:avLst/>
              </a:prstGeom>
              <a:blipFill>
                <a:blip r:embed="rId8"/>
                <a:stretch>
                  <a:fillRect r="-98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646DF3-2604-06DA-0EA2-7758C8A6005A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2481671" y="2057652"/>
            <a:ext cx="347194" cy="5115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EABB85-F392-4C49-4639-102D2E74FE8B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481671" y="2982536"/>
            <a:ext cx="347194" cy="5115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877D9B-6806-94A4-1294-DAB95AC2FF52}"/>
                  </a:ext>
                </a:extLst>
              </p:cNvPr>
              <p:cNvSpPr txBox="1"/>
              <p:nvPr/>
            </p:nvSpPr>
            <p:spPr>
              <a:xfrm>
                <a:off x="838200" y="5035803"/>
                <a:ext cx="1572491" cy="3811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877D9B-6806-94A4-1294-DAB95AC2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5803"/>
                <a:ext cx="1572491" cy="381130"/>
              </a:xfrm>
              <a:prstGeom prst="rect">
                <a:avLst/>
              </a:prstGeom>
              <a:blipFill>
                <a:blip r:embed="rId9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78E12B7-A177-B340-F7B2-8CAD8AAD87CD}"/>
              </a:ext>
            </a:extLst>
          </p:cNvPr>
          <p:cNvGrpSpPr/>
          <p:nvPr/>
        </p:nvGrpSpPr>
        <p:grpSpPr>
          <a:xfrm>
            <a:off x="4195339" y="3029914"/>
            <a:ext cx="4039639" cy="1087648"/>
            <a:chOff x="4093740" y="3029914"/>
            <a:chExt cx="4039639" cy="108764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5B43DA-9753-B34B-4F41-07579174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3260" y="3029914"/>
              <a:ext cx="1101400" cy="10876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1A5D643-075F-6772-ECEE-CA8FBC0583EE}"/>
                    </a:ext>
                  </a:extLst>
                </p:cNvPr>
                <p:cNvSpPr txBox="1"/>
                <p:nvPr/>
              </p:nvSpPr>
              <p:spPr>
                <a:xfrm>
                  <a:off x="4093740" y="3035386"/>
                  <a:ext cx="4039639" cy="9174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rgbClr val="808080"/>
                            </a:solidFill>
                            <a:latin typeface="Cambria Math" panose="02040503050406030204" pitchFamily="18" charset="0"/>
                          </a:rPr>
                          <m:t>𝑅𝑒𝑙𝑢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60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  <m:t>             +</m:t>
                            </m:r>
                            <m:sSubSup>
                              <m:sSubSupPr>
                                <m:ctrlP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he-IL" sz="3600" i="1" dirty="0">
                    <a:solidFill>
                      <a:srgbClr val="808080"/>
                    </a:solidFill>
                    <a:latin typeface="Open Sans" panose="020B0606030504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1A5D643-075F-6772-ECEE-CA8FBC058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40" y="3035386"/>
                  <a:ext cx="4039639" cy="9174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C01204-23A5-2A48-1916-EE719AB1C351}"/>
                  </a:ext>
                </a:extLst>
              </p:cNvPr>
              <p:cNvSpPr txBox="1"/>
              <p:nvPr/>
            </p:nvSpPr>
            <p:spPr>
              <a:xfrm>
                <a:off x="5534139" y="805023"/>
                <a:ext cx="1219200" cy="3929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C01204-23A5-2A48-1916-EE719AB1C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139" y="805023"/>
                <a:ext cx="1219200" cy="3929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55944EC-C2AA-C069-0B85-9E015A09C953}"/>
              </a:ext>
            </a:extLst>
          </p:cNvPr>
          <p:cNvCxnSpPr>
            <a:cxnSpLocks/>
          </p:cNvCxnSpPr>
          <p:nvPr/>
        </p:nvCxnSpPr>
        <p:spPr>
          <a:xfrm rot="21300000" flipH="1">
            <a:off x="6119307" y="1198016"/>
            <a:ext cx="24432" cy="31581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7CA7A33-4907-46E5-6C51-4BD59D11B0D2}"/>
              </a:ext>
            </a:extLst>
          </p:cNvPr>
          <p:cNvSpPr/>
          <p:nvPr/>
        </p:nvSpPr>
        <p:spPr>
          <a:xfrm>
            <a:off x="5573477" y="1326307"/>
            <a:ext cx="2295905" cy="2908418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" name="TextBox 16383">
                <a:extLst>
                  <a:ext uri="{FF2B5EF4-FFF2-40B4-BE49-F238E27FC236}">
                    <a16:creationId xmlns:a16="http://schemas.microsoft.com/office/drawing/2014/main" id="{0852782C-746E-5149-787A-20C89E67AAAF}"/>
                  </a:ext>
                </a:extLst>
              </p:cNvPr>
              <p:cNvSpPr txBox="1"/>
              <p:nvPr/>
            </p:nvSpPr>
            <p:spPr>
              <a:xfrm>
                <a:off x="6398944" y="4226485"/>
                <a:ext cx="587799" cy="3811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6384" name="TextBox 16383">
                <a:extLst>
                  <a:ext uri="{FF2B5EF4-FFF2-40B4-BE49-F238E27FC236}">
                    <a16:creationId xmlns:a16="http://schemas.microsoft.com/office/drawing/2014/main" id="{0852782C-746E-5149-787A-20C89E67A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44" y="4226485"/>
                <a:ext cx="587799" cy="3811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5" name="Oval 16384">
            <a:extLst>
              <a:ext uri="{FF2B5EF4-FFF2-40B4-BE49-F238E27FC236}">
                <a16:creationId xmlns:a16="http://schemas.microsoft.com/office/drawing/2014/main" id="{ACFAC17F-BE32-1C1D-2DA4-6A49DC383C1D}"/>
              </a:ext>
            </a:extLst>
          </p:cNvPr>
          <p:cNvSpPr/>
          <p:nvPr/>
        </p:nvSpPr>
        <p:spPr>
          <a:xfrm>
            <a:off x="9605819" y="3261974"/>
            <a:ext cx="230909" cy="21365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387" name="TextBox 16386">
            <a:extLst>
              <a:ext uri="{FF2B5EF4-FFF2-40B4-BE49-F238E27FC236}">
                <a16:creationId xmlns:a16="http://schemas.microsoft.com/office/drawing/2014/main" id="{4D741E60-DF00-895F-F6C3-D4CA4D803D48}"/>
              </a:ext>
            </a:extLst>
          </p:cNvPr>
          <p:cNvSpPr txBox="1"/>
          <p:nvPr/>
        </p:nvSpPr>
        <p:spPr>
          <a:xfrm>
            <a:off x="9143621" y="3747022"/>
            <a:ext cx="1386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Number of filters</a:t>
            </a:r>
            <a:endParaRPr lang="en-US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cxnSp>
        <p:nvCxnSpPr>
          <p:cNvPr id="16388" name="Straight Arrow Connector 16387">
            <a:extLst>
              <a:ext uri="{FF2B5EF4-FFF2-40B4-BE49-F238E27FC236}">
                <a16:creationId xmlns:a16="http://schemas.microsoft.com/office/drawing/2014/main" id="{8E4FE69A-0E33-76BC-1A63-F7449486924E}"/>
              </a:ext>
            </a:extLst>
          </p:cNvPr>
          <p:cNvCxnSpPr>
            <a:cxnSpLocks/>
          </p:cNvCxnSpPr>
          <p:nvPr/>
        </p:nvCxnSpPr>
        <p:spPr>
          <a:xfrm rot="1080000" flipH="1" flipV="1">
            <a:off x="9702481" y="3552149"/>
            <a:ext cx="78829" cy="222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686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2053A22-4F2E-CC6D-FFA1-7E0B1624F4BE}"/>
              </a:ext>
            </a:extLst>
          </p:cNvPr>
          <p:cNvSpPr/>
          <p:nvPr/>
        </p:nvSpPr>
        <p:spPr>
          <a:xfrm>
            <a:off x="8472323" y="1596632"/>
            <a:ext cx="3355634" cy="3416361"/>
          </a:xfrm>
          <a:prstGeom prst="rect">
            <a:avLst/>
          </a:prstGeom>
          <a:solidFill>
            <a:srgbClr val="009BD2"/>
          </a:solidFill>
          <a:ln>
            <a:solidFill>
              <a:srgbClr val="009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0712C2-A988-F9BA-0D93-CF6410ADE249}"/>
              </a:ext>
            </a:extLst>
          </p:cNvPr>
          <p:cNvSpPr/>
          <p:nvPr/>
        </p:nvSpPr>
        <p:spPr>
          <a:xfrm>
            <a:off x="8278238" y="1802858"/>
            <a:ext cx="3355634" cy="3372259"/>
          </a:xfrm>
          <a:prstGeom prst="rect">
            <a:avLst/>
          </a:prstGeom>
          <a:solidFill>
            <a:srgbClr val="00B250"/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186444"/>
              </p:ext>
            </p:extLst>
          </p:nvPr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87171-A44B-0930-4034-F349A6714BB0}"/>
              </a:ext>
            </a:extLst>
          </p:cNvPr>
          <p:cNvGrpSpPr/>
          <p:nvPr/>
        </p:nvGrpSpPr>
        <p:grpSpPr>
          <a:xfrm>
            <a:off x="706894" y="1849039"/>
            <a:ext cx="3658396" cy="4569199"/>
            <a:chOff x="706894" y="1849039"/>
            <a:chExt cx="3658396" cy="45691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9A757-4719-A3FA-07AA-7B8AA8494442}"/>
                </a:ext>
              </a:extLst>
            </p:cNvPr>
            <p:cNvGrpSpPr/>
            <p:nvPr/>
          </p:nvGrpSpPr>
          <p:grpSpPr>
            <a:xfrm>
              <a:off x="1066798" y="1849039"/>
              <a:ext cx="3298492" cy="3345535"/>
              <a:chOff x="1066798" y="1849039"/>
              <a:chExt cx="3298492" cy="334553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ECE78-60DE-82EF-AD0C-8209E97BFA38}"/>
                  </a:ext>
                </a:extLst>
              </p:cNvPr>
              <p:cNvSpPr/>
              <p:nvPr/>
            </p:nvSpPr>
            <p:spPr>
              <a:xfrm>
                <a:off x="1916348" y="2723745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F01161-CD95-4DA3-1FD6-771FA5E9AE6C}"/>
                  </a:ext>
                </a:extLst>
              </p:cNvPr>
              <p:cNvSpPr/>
              <p:nvPr/>
            </p:nvSpPr>
            <p:spPr>
              <a:xfrm>
                <a:off x="2817778" y="3644631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030972-C8EF-9EEA-6BF9-81AFEBD8F4E2}"/>
                  </a:ext>
                </a:extLst>
              </p:cNvPr>
              <p:cNvSpPr/>
              <p:nvPr/>
            </p:nvSpPr>
            <p:spPr>
              <a:xfrm>
                <a:off x="1066799" y="1849039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873207-48A4-BADB-5001-CC239A46A2B7}"/>
                  </a:ext>
                </a:extLst>
              </p:cNvPr>
              <p:cNvSpPr/>
              <p:nvPr/>
            </p:nvSpPr>
            <p:spPr>
              <a:xfrm>
                <a:off x="1066798" y="3657602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9B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DCC3A4-BD6B-2411-6F91-45FC7734E935}"/>
                  </a:ext>
                </a:extLst>
              </p:cNvPr>
              <p:cNvSpPr/>
              <p:nvPr/>
            </p:nvSpPr>
            <p:spPr>
              <a:xfrm>
                <a:off x="2867229" y="1851500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9B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BDE4F-9053-EAA7-2AE8-4210960D0D0F}"/>
                </a:ext>
              </a:extLst>
            </p:cNvPr>
            <p:cNvSpPr txBox="1"/>
            <p:nvPr/>
          </p:nvSpPr>
          <p:spPr>
            <a:xfrm>
              <a:off x="706894" y="5771907"/>
              <a:ext cx="3336587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We have three types of features, each detect different feature</a:t>
              </a:r>
              <a:endParaRPr lang="he-IL" dirty="0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A10D7C0-B9C9-B63F-8DC9-6FB27EE63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797809"/>
              </p:ext>
            </p:extLst>
          </p:nvPr>
        </p:nvGraphicFramePr>
        <p:xfrm>
          <a:off x="5901424" y="1442936"/>
          <a:ext cx="1238670" cy="1227846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438826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B4A77BAC-BD1B-C82D-D79E-783D40535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2227"/>
              </p:ext>
            </p:extLst>
          </p:nvPr>
        </p:nvGraphicFramePr>
        <p:xfrm>
          <a:off x="5969279" y="4644422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9DF94148-5275-589F-0549-0D21A615F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05364"/>
              </p:ext>
            </p:extLst>
          </p:nvPr>
        </p:nvGraphicFramePr>
        <p:xfrm>
          <a:off x="5964513" y="2982710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/>
              <p:nvPr/>
            </p:nvSpPr>
            <p:spPr>
              <a:xfrm>
                <a:off x="4922597" y="3197956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597" y="3197956"/>
                <a:ext cx="32180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5C1085-F379-714F-1742-E4DBE0AC0F67}"/>
              </a:ext>
            </a:extLst>
          </p:cNvPr>
          <p:cNvSpPr txBox="1"/>
          <p:nvPr/>
        </p:nvSpPr>
        <p:spPr>
          <a:xfrm>
            <a:off x="7340070" y="3323466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4E55048A-172E-1B3C-31A3-A99B51F85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103571"/>
              </p:ext>
            </p:extLst>
          </p:nvPr>
        </p:nvGraphicFramePr>
        <p:xfrm>
          <a:off x="7924326" y="1998711"/>
          <a:ext cx="3499254" cy="3291840"/>
        </p:xfrm>
        <a:graphic>
          <a:graphicData uri="http://schemas.openxmlformats.org/drawingml/2006/table">
            <a:tbl>
              <a:tblPr rtl="1" firstRow="1" bandRow="1"/>
              <a:tblGrid>
                <a:gridCol w="388806">
                  <a:extLst>
                    <a:ext uri="{9D8B030D-6E8A-4147-A177-3AD203B41FA5}">
                      <a16:colId xmlns:a16="http://schemas.microsoft.com/office/drawing/2014/main" val="923181198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564090636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3154727436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3975600902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683296488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2312864267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1108975305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1729099646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2237089770"/>
                    </a:ext>
                  </a:extLst>
                </a:gridCol>
              </a:tblGrid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98060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35023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57914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12713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9495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61263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2276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361750"/>
                  </a:ext>
                </a:extLst>
              </a:tr>
              <a:tr h="346665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046398"/>
                  </a:ext>
                </a:extLst>
              </a:tr>
            </a:tbl>
          </a:graphicData>
        </a:graphic>
      </p:graphicFrame>
      <p:sp>
        <p:nvSpPr>
          <p:cNvPr id="32" name="Oval 31">
            <a:extLst>
              <a:ext uri="{FF2B5EF4-FFF2-40B4-BE49-F238E27FC236}">
                <a16:creationId xmlns:a16="http://schemas.microsoft.com/office/drawing/2014/main" id="{63173E47-07EB-2AEB-4680-76C28680A53C}"/>
              </a:ext>
            </a:extLst>
          </p:cNvPr>
          <p:cNvSpPr/>
          <p:nvPr/>
        </p:nvSpPr>
        <p:spPr>
          <a:xfrm>
            <a:off x="5409958" y="5013639"/>
            <a:ext cx="350421" cy="335927"/>
          </a:xfrm>
          <a:prstGeom prst="ellipse">
            <a:avLst/>
          </a:prstGeom>
          <a:solidFill>
            <a:srgbClr val="00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5C55F1-5D27-B0D6-146A-51AFA8FB8837}"/>
              </a:ext>
            </a:extLst>
          </p:cNvPr>
          <p:cNvSpPr/>
          <p:nvPr/>
        </p:nvSpPr>
        <p:spPr>
          <a:xfrm>
            <a:off x="5451891" y="3400217"/>
            <a:ext cx="350421" cy="335927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AF1491E-B10A-D3DD-0D11-A2F30FA95F72}"/>
              </a:ext>
            </a:extLst>
          </p:cNvPr>
          <p:cNvSpPr/>
          <p:nvPr/>
        </p:nvSpPr>
        <p:spPr>
          <a:xfrm>
            <a:off x="5493824" y="1924137"/>
            <a:ext cx="337554" cy="335927"/>
          </a:xfrm>
          <a:prstGeom prst="ellipse">
            <a:avLst/>
          </a:prstGeom>
          <a:solidFill>
            <a:srgbClr val="00B2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9833708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540711"/>
              </p:ext>
            </p:extLst>
          </p:nvPr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87171-A44B-0930-4034-F349A6714BB0}"/>
              </a:ext>
            </a:extLst>
          </p:cNvPr>
          <p:cNvGrpSpPr/>
          <p:nvPr/>
        </p:nvGrpSpPr>
        <p:grpSpPr>
          <a:xfrm>
            <a:off x="706894" y="1802859"/>
            <a:ext cx="3960765" cy="4338380"/>
            <a:chOff x="706894" y="1802859"/>
            <a:chExt cx="3960765" cy="43383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9A757-4719-A3FA-07AA-7B8AA8494442}"/>
                </a:ext>
              </a:extLst>
            </p:cNvPr>
            <p:cNvGrpSpPr/>
            <p:nvPr/>
          </p:nvGrpSpPr>
          <p:grpSpPr>
            <a:xfrm>
              <a:off x="1066799" y="1802859"/>
              <a:ext cx="3249040" cy="3378744"/>
              <a:chOff x="1066799" y="1802859"/>
              <a:chExt cx="3249040" cy="337874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F01161-CD95-4DA3-1FD6-771FA5E9AE6C}"/>
                  </a:ext>
                </a:extLst>
              </p:cNvPr>
              <p:cNvSpPr/>
              <p:nvPr/>
            </p:nvSpPr>
            <p:spPr>
              <a:xfrm>
                <a:off x="2817778" y="3644631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030972-C8EF-9EEA-6BF9-81AFEBD8F4E2}"/>
                  </a:ext>
                </a:extLst>
              </p:cNvPr>
              <p:cNvSpPr/>
              <p:nvPr/>
            </p:nvSpPr>
            <p:spPr>
              <a:xfrm>
                <a:off x="1066799" y="1802859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BDE4F-9053-EAA7-2AE8-4210960D0D0F}"/>
                </a:ext>
              </a:extLst>
            </p:cNvPr>
            <p:cNvSpPr txBox="1"/>
            <p:nvPr/>
          </p:nvSpPr>
          <p:spPr>
            <a:xfrm>
              <a:off x="706894" y="5771907"/>
              <a:ext cx="396076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Detect the left diagonal </a:t>
              </a:r>
              <a:endParaRPr lang="he-IL" dirty="0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A10D7C0-B9C9-B63F-8DC9-6FB27EE63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449682"/>
              </p:ext>
            </p:extLst>
          </p:nvPr>
        </p:nvGraphicFramePr>
        <p:xfrm>
          <a:off x="5693627" y="2834855"/>
          <a:ext cx="1238670" cy="1227846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438826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/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5C1085-F379-714F-1742-E4DBE0AC0F67}"/>
              </a:ext>
            </a:extLst>
          </p:cNvPr>
          <p:cNvSpPr txBox="1"/>
          <p:nvPr/>
        </p:nvSpPr>
        <p:spPr>
          <a:xfrm>
            <a:off x="7154090" y="3256962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352F80-B840-AB39-AA1B-39D7F764473A}"/>
              </a:ext>
            </a:extLst>
          </p:cNvPr>
          <p:cNvSpPr/>
          <p:nvPr/>
        </p:nvSpPr>
        <p:spPr>
          <a:xfrm>
            <a:off x="1947561" y="2709234"/>
            <a:ext cx="1498061" cy="153697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C68A212-5D25-4807-59CB-0AFFF4499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762266"/>
              </p:ext>
            </p:extLst>
          </p:nvPr>
        </p:nvGraphicFramePr>
        <p:xfrm>
          <a:off x="7714033" y="1673484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F7406CE-2F2A-70C6-05E4-3C1B72AD867A}"/>
              </a:ext>
            </a:extLst>
          </p:cNvPr>
          <p:cNvSpPr/>
          <p:nvPr/>
        </p:nvSpPr>
        <p:spPr>
          <a:xfrm rot="2493951">
            <a:off x="7567350" y="2241324"/>
            <a:ext cx="2042153" cy="4109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9B1222-1240-68CB-4ED3-3E874AE94055}"/>
              </a:ext>
            </a:extLst>
          </p:cNvPr>
          <p:cNvSpPr/>
          <p:nvPr/>
        </p:nvSpPr>
        <p:spPr>
          <a:xfrm rot="2493951">
            <a:off x="9914441" y="4317125"/>
            <a:ext cx="2042153" cy="4109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D4D72-8EA9-1F30-4AF7-DF9C6CBF017E}"/>
              </a:ext>
            </a:extLst>
          </p:cNvPr>
          <p:cNvSpPr txBox="1"/>
          <p:nvPr/>
        </p:nvSpPr>
        <p:spPr>
          <a:xfrm>
            <a:off x="4953018" y="5749977"/>
            <a:ext cx="660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8E9DAE"/>
                </a:solidFill>
                <a:effectLst/>
                <a:latin typeface="Open Sans" panose="020B0606030504020204" pitchFamily="34" charset="0"/>
              </a:rPr>
              <a:t>High number correspond the location in the image matching the feature we convolve with.</a:t>
            </a:r>
          </a:p>
        </p:txBody>
      </p:sp>
    </p:spTree>
    <p:extLst>
      <p:ext uri="{BB962C8B-B14F-4D97-AF65-F5344CB8AC3E}">
        <p14:creationId xmlns:p14="http://schemas.microsoft.com/office/powerpoint/2010/main" val="35123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/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87171-A44B-0930-4034-F349A6714BB0}"/>
              </a:ext>
            </a:extLst>
          </p:cNvPr>
          <p:cNvGrpSpPr/>
          <p:nvPr/>
        </p:nvGrpSpPr>
        <p:grpSpPr>
          <a:xfrm>
            <a:off x="706894" y="1826928"/>
            <a:ext cx="3960765" cy="4314311"/>
            <a:chOff x="706894" y="1826928"/>
            <a:chExt cx="3960765" cy="43143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9A757-4719-A3FA-07AA-7B8AA8494442}"/>
                </a:ext>
              </a:extLst>
            </p:cNvPr>
            <p:cNvGrpSpPr/>
            <p:nvPr/>
          </p:nvGrpSpPr>
          <p:grpSpPr>
            <a:xfrm>
              <a:off x="1039866" y="1826928"/>
              <a:ext cx="3303129" cy="3275560"/>
              <a:chOff x="1039866" y="1826928"/>
              <a:chExt cx="3303129" cy="32755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F01161-CD95-4DA3-1FD6-771FA5E9AE6C}"/>
                  </a:ext>
                </a:extLst>
              </p:cNvPr>
              <p:cNvSpPr/>
              <p:nvPr/>
            </p:nvSpPr>
            <p:spPr>
              <a:xfrm>
                <a:off x="2844934" y="1826928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C55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030972-C8EF-9EEA-6BF9-81AFEBD8F4E2}"/>
                  </a:ext>
                </a:extLst>
              </p:cNvPr>
              <p:cNvSpPr/>
              <p:nvPr/>
            </p:nvSpPr>
            <p:spPr>
              <a:xfrm>
                <a:off x="1039866" y="3565516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C55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BDE4F-9053-EAA7-2AE8-4210960D0D0F}"/>
                </a:ext>
              </a:extLst>
            </p:cNvPr>
            <p:cNvSpPr txBox="1"/>
            <p:nvPr/>
          </p:nvSpPr>
          <p:spPr>
            <a:xfrm>
              <a:off x="706894" y="5771907"/>
              <a:ext cx="396076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Detect the left diagonal </a:t>
              </a:r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/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5C1085-F379-714F-1742-E4DBE0AC0F67}"/>
              </a:ext>
            </a:extLst>
          </p:cNvPr>
          <p:cNvSpPr txBox="1"/>
          <p:nvPr/>
        </p:nvSpPr>
        <p:spPr>
          <a:xfrm>
            <a:off x="7154090" y="3256962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352F80-B840-AB39-AA1B-39D7F764473A}"/>
              </a:ext>
            </a:extLst>
          </p:cNvPr>
          <p:cNvSpPr/>
          <p:nvPr/>
        </p:nvSpPr>
        <p:spPr>
          <a:xfrm>
            <a:off x="1947561" y="2709234"/>
            <a:ext cx="1498061" cy="1536972"/>
          </a:xfrm>
          <a:prstGeom prst="rect">
            <a:avLst/>
          </a:prstGeom>
          <a:noFill/>
          <a:ln w="254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C68A212-5D25-4807-59CB-0AFFF4499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74147"/>
              </p:ext>
            </p:extLst>
          </p:nvPr>
        </p:nvGraphicFramePr>
        <p:xfrm>
          <a:off x="7714033" y="1673484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F7406CE-2F2A-70C6-05E4-3C1B72AD867A}"/>
              </a:ext>
            </a:extLst>
          </p:cNvPr>
          <p:cNvSpPr/>
          <p:nvPr/>
        </p:nvSpPr>
        <p:spPr>
          <a:xfrm rot="8323392">
            <a:off x="9947431" y="2265215"/>
            <a:ext cx="2042153" cy="4109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D4D72-8EA9-1F30-4AF7-DF9C6CBF017E}"/>
              </a:ext>
            </a:extLst>
          </p:cNvPr>
          <p:cNvSpPr txBox="1"/>
          <p:nvPr/>
        </p:nvSpPr>
        <p:spPr>
          <a:xfrm>
            <a:off x="4953018" y="5749977"/>
            <a:ext cx="660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8E9DAE"/>
                </a:solidFill>
                <a:effectLst/>
                <a:latin typeface="Open Sans" panose="020B0606030504020204" pitchFamily="34" charset="0"/>
              </a:rPr>
              <a:t>High number correspond the location in the image matching the feature we convolve with.</a:t>
            </a:r>
          </a:p>
        </p:txBody>
      </p:sp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6BEB4C75-EEA4-2130-4EA3-C7752461C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3202"/>
              </p:ext>
            </p:extLst>
          </p:nvPr>
        </p:nvGraphicFramePr>
        <p:xfrm>
          <a:off x="5571511" y="2921868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993DD8A-ABC3-4B29-E40B-87C76DC19A43}"/>
              </a:ext>
            </a:extLst>
          </p:cNvPr>
          <p:cNvSpPr/>
          <p:nvPr/>
        </p:nvSpPr>
        <p:spPr>
          <a:xfrm rot="8323392">
            <a:off x="7586931" y="4331665"/>
            <a:ext cx="2042153" cy="4109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00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430686"/>
              </p:ext>
            </p:extLst>
          </p:nvPr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A5BDE4F-9053-EAA7-2AE8-4210960D0D0F}"/>
              </a:ext>
            </a:extLst>
          </p:cNvPr>
          <p:cNvSpPr txBox="1"/>
          <p:nvPr/>
        </p:nvSpPr>
        <p:spPr>
          <a:xfrm>
            <a:off x="706894" y="5771907"/>
            <a:ext cx="39607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Detect the left diagonal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/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ABCA8-19A5-BE38-3619-FA75EB1B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74" y="3156391"/>
                <a:ext cx="32180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5C1085-F379-714F-1742-E4DBE0AC0F67}"/>
              </a:ext>
            </a:extLst>
          </p:cNvPr>
          <p:cNvSpPr txBox="1"/>
          <p:nvPr/>
        </p:nvSpPr>
        <p:spPr>
          <a:xfrm>
            <a:off x="7154090" y="3256962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352F80-B840-AB39-AA1B-39D7F764473A}"/>
              </a:ext>
            </a:extLst>
          </p:cNvPr>
          <p:cNvSpPr/>
          <p:nvPr/>
        </p:nvSpPr>
        <p:spPr>
          <a:xfrm>
            <a:off x="1937833" y="2709234"/>
            <a:ext cx="1498061" cy="1536972"/>
          </a:xfrm>
          <a:prstGeom prst="rect">
            <a:avLst/>
          </a:prstGeom>
          <a:noFill/>
          <a:ln w="25400">
            <a:solidFill>
              <a:srgbClr val="009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C68A212-5D25-4807-59CB-0AFFF4499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633787"/>
              </p:ext>
            </p:extLst>
          </p:nvPr>
        </p:nvGraphicFramePr>
        <p:xfrm>
          <a:off x="7714033" y="1673484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2D4D72-8EA9-1F30-4AF7-DF9C6CBF017E}"/>
              </a:ext>
            </a:extLst>
          </p:cNvPr>
          <p:cNvSpPr txBox="1"/>
          <p:nvPr/>
        </p:nvSpPr>
        <p:spPr>
          <a:xfrm>
            <a:off x="4953018" y="5749977"/>
            <a:ext cx="660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8E9DAE"/>
                </a:solidFill>
                <a:effectLst/>
                <a:latin typeface="Open Sans" panose="020B0606030504020204" pitchFamily="34" charset="0"/>
              </a:rPr>
              <a:t>High number correspond the location in the image matching the feature we convolve with.</a:t>
            </a:r>
          </a:p>
        </p:txBody>
      </p:sp>
      <p:graphicFrame>
        <p:nvGraphicFramePr>
          <p:cNvPr id="11" name="Table 15">
            <a:extLst>
              <a:ext uri="{FF2B5EF4-FFF2-40B4-BE49-F238E27FC236}">
                <a16:creationId xmlns:a16="http://schemas.microsoft.com/office/drawing/2014/main" id="{8F3DA225-7A25-8E2F-57CC-9AE438F42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95153"/>
              </p:ext>
            </p:extLst>
          </p:nvPr>
        </p:nvGraphicFramePr>
        <p:xfrm>
          <a:off x="5636351" y="2906522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264E23D-1965-ABCB-FC3D-34CF12815C6F}"/>
              </a:ext>
            </a:extLst>
          </p:cNvPr>
          <p:cNvSpPr/>
          <p:nvPr/>
        </p:nvSpPr>
        <p:spPr>
          <a:xfrm>
            <a:off x="8948844" y="2782110"/>
            <a:ext cx="1686004" cy="14251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21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/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E59A757-4719-A3FA-07AA-7B8AA8494442}"/>
              </a:ext>
            </a:extLst>
          </p:cNvPr>
          <p:cNvGrpSpPr/>
          <p:nvPr/>
        </p:nvGrpSpPr>
        <p:grpSpPr>
          <a:xfrm>
            <a:off x="1066798" y="1802859"/>
            <a:ext cx="3298492" cy="3391715"/>
            <a:chOff x="1066798" y="1802859"/>
            <a:chExt cx="3298492" cy="33917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ECE78-60DE-82EF-AD0C-8209E97BFA38}"/>
                </a:ext>
              </a:extLst>
            </p:cNvPr>
            <p:cNvSpPr/>
            <p:nvPr/>
          </p:nvSpPr>
          <p:spPr>
            <a:xfrm>
              <a:off x="1916348" y="2723745"/>
              <a:ext cx="1498061" cy="1536972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F01161-CD95-4DA3-1FD6-771FA5E9AE6C}"/>
                </a:ext>
              </a:extLst>
            </p:cNvPr>
            <p:cNvSpPr/>
            <p:nvPr/>
          </p:nvSpPr>
          <p:spPr>
            <a:xfrm>
              <a:off x="2817778" y="3644631"/>
              <a:ext cx="1498061" cy="1536972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30972-C8EF-9EEA-6BF9-81AFEBD8F4E2}"/>
                </a:ext>
              </a:extLst>
            </p:cNvPr>
            <p:cNvSpPr/>
            <p:nvPr/>
          </p:nvSpPr>
          <p:spPr>
            <a:xfrm>
              <a:off x="1066799" y="1802859"/>
              <a:ext cx="1498061" cy="1536972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873207-48A4-BADB-5001-CC239A46A2B7}"/>
                </a:ext>
              </a:extLst>
            </p:cNvPr>
            <p:cNvSpPr/>
            <p:nvPr/>
          </p:nvSpPr>
          <p:spPr>
            <a:xfrm>
              <a:off x="1066798" y="3657602"/>
              <a:ext cx="1498061" cy="1536972"/>
            </a:xfrm>
            <a:prstGeom prst="rect">
              <a:avLst/>
            </a:prstGeom>
            <a:noFill/>
            <a:ln w="25400">
              <a:solidFill>
                <a:srgbClr val="009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DCC3A4-BD6B-2411-6F91-45FC7734E935}"/>
                </a:ext>
              </a:extLst>
            </p:cNvPr>
            <p:cNvSpPr/>
            <p:nvPr/>
          </p:nvSpPr>
          <p:spPr>
            <a:xfrm>
              <a:off x="2867229" y="1851500"/>
              <a:ext cx="1498061" cy="1536972"/>
            </a:xfrm>
            <a:prstGeom prst="rect">
              <a:avLst/>
            </a:prstGeom>
            <a:noFill/>
            <a:ln w="25400">
              <a:solidFill>
                <a:srgbClr val="009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A10D7C0-B9C9-B63F-8DC9-6FB27EE63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56478"/>
              </p:ext>
            </p:extLst>
          </p:nvPr>
        </p:nvGraphicFramePr>
        <p:xfrm>
          <a:off x="5074571" y="1442936"/>
          <a:ext cx="1238670" cy="1227846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438826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B4A77BAC-BD1B-C82D-D79E-783D40535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5947"/>
              </p:ext>
            </p:extLst>
          </p:nvPr>
        </p:nvGraphicFramePr>
        <p:xfrm>
          <a:off x="5022690" y="3002607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9DF94148-5275-589F-0549-0D21A615F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39223"/>
              </p:ext>
            </p:extLst>
          </p:nvPr>
        </p:nvGraphicFramePr>
        <p:xfrm>
          <a:off x="5022690" y="4589838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4F8ACAB-318A-B0A2-318B-FC8327A3A076}"/>
              </a:ext>
            </a:extLst>
          </p:cNvPr>
          <p:cNvGrpSpPr/>
          <p:nvPr/>
        </p:nvGrpSpPr>
        <p:grpSpPr>
          <a:xfrm>
            <a:off x="9974919" y="2450124"/>
            <a:ext cx="1902756" cy="1736013"/>
            <a:chOff x="10062468" y="2418020"/>
            <a:chExt cx="1902756" cy="1736013"/>
          </a:xfrm>
        </p:grpSpPr>
        <p:pic>
          <p:nvPicPr>
            <p:cNvPr id="1026" name="Picture 2" descr="ReLU function - AILEPHANT">
              <a:extLst>
                <a:ext uri="{FF2B5EF4-FFF2-40B4-BE49-F238E27FC236}">
                  <a16:creationId xmlns:a16="http://schemas.microsoft.com/office/drawing/2014/main" id="{EA7073B7-39BA-D5CB-6111-C01152195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468" y="2670782"/>
              <a:ext cx="1902756" cy="148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AA7108-F180-DEB1-4A40-A57137B9339E}"/>
                </a:ext>
              </a:extLst>
            </p:cNvPr>
            <p:cNvSpPr txBox="1"/>
            <p:nvPr/>
          </p:nvSpPr>
          <p:spPr>
            <a:xfrm>
              <a:off x="10533160" y="2418020"/>
              <a:ext cx="9613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/>
                <a:t>Relu</a:t>
              </a:r>
              <a:endParaRPr lang="he-IL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8FDD796-62D9-83AD-0775-6954119E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91" y="1570868"/>
            <a:ext cx="2827958" cy="3842726"/>
          </a:xfrm>
          <a:prstGeom prst="rect">
            <a:avLst/>
          </a:prstGeom>
        </p:spPr>
      </p:pic>
      <p:sp>
        <p:nvSpPr>
          <p:cNvPr id="39" name="Arrow: Striped Right 38">
            <a:extLst>
              <a:ext uri="{FF2B5EF4-FFF2-40B4-BE49-F238E27FC236}">
                <a16:creationId xmlns:a16="http://schemas.microsoft.com/office/drawing/2014/main" id="{70615077-9FF9-63B5-C787-851420F86950}"/>
              </a:ext>
            </a:extLst>
          </p:cNvPr>
          <p:cNvSpPr/>
          <p:nvPr/>
        </p:nvSpPr>
        <p:spPr>
          <a:xfrm>
            <a:off x="9562289" y="3339831"/>
            <a:ext cx="486383" cy="317771"/>
          </a:xfrm>
          <a:prstGeom prst="stripedRightArrow">
            <a:avLst/>
          </a:prstGeom>
          <a:gradFill flip="none" rotWithShape="1">
            <a:gsLst>
              <a:gs pos="3200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335E57CE-8A40-1830-7E28-C5A76ED49294}"/>
              </a:ext>
            </a:extLst>
          </p:cNvPr>
          <p:cNvSpPr/>
          <p:nvPr/>
        </p:nvSpPr>
        <p:spPr>
          <a:xfrm rot="16200000">
            <a:off x="6993343" y="3729557"/>
            <a:ext cx="419992" cy="5165387"/>
          </a:xfrm>
          <a:prstGeom prst="leftBrace">
            <a:avLst>
              <a:gd name="adj1" fmla="val 27332"/>
              <a:gd name="adj2" fmla="val 52136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ECE65-AB59-A3AA-455D-144F13BD1DF6}"/>
              </a:ext>
            </a:extLst>
          </p:cNvPr>
          <p:cNvSpPr txBox="1"/>
          <p:nvPr/>
        </p:nvSpPr>
        <p:spPr>
          <a:xfrm>
            <a:off x="4730867" y="5856213"/>
            <a:ext cx="50746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Convolving three filters for detecting three features 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D4D8928A-3053-BD41-B70D-CC93511FACA9}"/>
              </a:ext>
            </a:extLst>
          </p:cNvPr>
          <p:cNvSpPr/>
          <p:nvPr/>
        </p:nvSpPr>
        <p:spPr>
          <a:xfrm rot="16200000">
            <a:off x="10738486" y="4010143"/>
            <a:ext cx="419992" cy="2286004"/>
          </a:xfrm>
          <a:prstGeom prst="leftBrace">
            <a:avLst>
              <a:gd name="adj1" fmla="val 27332"/>
              <a:gd name="adj2" fmla="val 52136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F329E9-526B-BA5E-F343-45898C6808B5}"/>
              </a:ext>
            </a:extLst>
          </p:cNvPr>
          <p:cNvSpPr txBox="1"/>
          <p:nvPr/>
        </p:nvSpPr>
        <p:spPr>
          <a:xfrm>
            <a:off x="9753086" y="4469095"/>
            <a:ext cx="244892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Activate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Relu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function on the result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311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36" y="401357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Pooling Layer – Max Pooling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30" y="805023"/>
            <a:ext cx="11350806" cy="575279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64CBF40-235A-57F9-7716-3659BE2EA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26889"/>
              </p:ext>
            </p:extLst>
          </p:nvPr>
        </p:nvGraphicFramePr>
        <p:xfrm>
          <a:off x="2015197" y="1775744"/>
          <a:ext cx="3471204" cy="2742300"/>
        </p:xfrm>
        <a:graphic>
          <a:graphicData uri="http://schemas.openxmlformats.org/drawingml/2006/table">
            <a:tbl>
              <a:tblPr rtl="1" firstRow="1" bandRow="1"/>
              <a:tblGrid>
                <a:gridCol w="867801">
                  <a:extLst>
                    <a:ext uri="{9D8B030D-6E8A-4147-A177-3AD203B41FA5}">
                      <a16:colId xmlns:a16="http://schemas.microsoft.com/office/drawing/2014/main" val="1979061429"/>
                    </a:ext>
                  </a:extLst>
                </a:gridCol>
                <a:gridCol w="867801">
                  <a:extLst>
                    <a:ext uri="{9D8B030D-6E8A-4147-A177-3AD203B41FA5}">
                      <a16:colId xmlns:a16="http://schemas.microsoft.com/office/drawing/2014/main" val="4006475793"/>
                    </a:ext>
                  </a:extLst>
                </a:gridCol>
                <a:gridCol w="867801">
                  <a:extLst>
                    <a:ext uri="{9D8B030D-6E8A-4147-A177-3AD203B41FA5}">
                      <a16:colId xmlns:a16="http://schemas.microsoft.com/office/drawing/2014/main" val="2130192776"/>
                    </a:ext>
                  </a:extLst>
                </a:gridCol>
                <a:gridCol w="867801">
                  <a:extLst>
                    <a:ext uri="{9D8B030D-6E8A-4147-A177-3AD203B41FA5}">
                      <a16:colId xmlns:a16="http://schemas.microsoft.com/office/drawing/2014/main" val="1130008011"/>
                    </a:ext>
                  </a:extLst>
                </a:gridCol>
              </a:tblGrid>
              <a:tr h="68557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814531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540754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554862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6672861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5359B76-483A-3075-8604-53D215051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66423"/>
              </p:ext>
            </p:extLst>
          </p:nvPr>
        </p:nvGraphicFramePr>
        <p:xfrm>
          <a:off x="8251227" y="2450321"/>
          <a:ext cx="1645056" cy="1393146"/>
        </p:xfrm>
        <a:graphic>
          <a:graphicData uri="http://schemas.openxmlformats.org/drawingml/2006/table">
            <a:tbl>
              <a:tblPr rtl="1" firstRow="1" bandRow="1"/>
              <a:tblGrid>
                <a:gridCol w="822528">
                  <a:extLst>
                    <a:ext uri="{9D8B030D-6E8A-4147-A177-3AD203B41FA5}">
                      <a16:colId xmlns:a16="http://schemas.microsoft.com/office/drawing/2014/main" val="3168435913"/>
                    </a:ext>
                  </a:extLst>
                </a:gridCol>
                <a:gridCol w="822528">
                  <a:extLst>
                    <a:ext uri="{9D8B030D-6E8A-4147-A177-3AD203B41FA5}">
                      <a16:colId xmlns:a16="http://schemas.microsoft.com/office/drawing/2014/main" val="1334447029"/>
                    </a:ext>
                  </a:extLst>
                </a:gridCol>
              </a:tblGrid>
              <a:tr h="696573"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530747"/>
                  </a:ext>
                </a:extLst>
              </a:tr>
              <a:tr h="69657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 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75886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73AC9E8-59CD-FD3A-D39F-78082A5CE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15705"/>
              </p:ext>
            </p:extLst>
          </p:nvPr>
        </p:nvGraphicFramePr>
        <p:xfrm>
          <a:off x="2015198" y="1785473"/>
          <a:ext cx="3471204" cy="2742300"/>
        </p:xfrm>
        <a:graphic>
          <a:graphicData uri="http://schemas.openxmlformats.org/drawingml/2006/table">
            <a:tbl>
              <a:tblPr rtl="1" firstRow="1" bandRow="1"/>
              <a:tblGrid>
                <a:gridCol w="1735602">
                  <a:extLst>
                    <a:ext uri="{9D8B030D-6E8A-4147-A177-3AD203B41FA5}">
                      <a16:colId xmlns:a16="http://schemas.microsoft.com/office/drawing/2014/main" val="1639554054"/>
                    </a:ext>
                  </a:extLst>
                </a:gridCol>
                <a:gridCol w="1735602">
                  <a:extLst>
                    <a:ext uri="{9D8B030D-6E8A-4147-A177-3AD203B41FA5}">
                      <a16:colId xmlns:a16="http://schemas.microsoft.com/office/drawing/2014/main" val="246936448"/>
                    </a:ext>
                  </a:extLst>
                </a:gridCol>
              </a:tblGrid>
              <a:tr h="137115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rgbClr val="009BD2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rgbClr val="009A46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115950"/>
                  </a:ext>
                </a:extLst>
              </a:tr>
              <a:tr h="137115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rgbClr val="F17BC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82898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D2429F1A-6AF3-B764-1E9F-A234A1FC9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58379"/>
              </p:ext>
            </p:extLst>
          </p:nvPr>
        </p:nvGraphicFramePr>
        <p:xfrm>
          <a:off x="8251218" y="2452862"/>
          <a:ext cx="1647118" cy="1393146"/>
        </p:xfrm>
        <a:graphic>
          <a:graphicData uri="http://schemas.openxmlformats.org/drawingml/2006/table">
            <a:tbl>
              <a:tblPr rtl="1" firstRow="1" bandRow="1"/>
              <a:tblGrid>
                <a:gridCol w="823559">
                  <a:extLst>
                    <a:ext uri="{9D8B030D-6E8A-4147-A177-3AD203B41FA5}">
                      <a16:colId xmlns:a16="http://schemas.microsoft.com/office/drawing/2014/main" val="1639554054"/>
                    </a:ext>
                  </a:extLst>
                </a:gridCol>
                <a:gridCol w="823559">
                  <a:extLst>
                    <a:ext uri="{9D8B030D-6E8A-4147-A177-3AD203B41FA5}">
                      <a16:colId xmlns:a16="http://schemas.microsoft.com/office/drawing/2014/main" val="246936448"/>
                    </a:ext>
                  </a:extLst>
                </a:gridCol>
              </a:tblGrid>
              <a:tr h="69657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>
                    <a:solidFill>
                      <a:srgbClr val="009BD2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>
                    <a:solidFill>
                      <a:srgbClr val="009A46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115950"/>
                  </a:ext>
                </a:extLst>
              </a:tr>
              <a:tr h="69657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>
                    <a:solidFill>
                      <a:srgbClr val="F17BC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82898"/>
                  </a:ext>
                </a:extLst>
              </a:tr>
            </a:tbl>
          </a:graphicData>
        </a:graphic>
      </p:graphicFrame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3FCCE2E5-34CD-7B37-B514-7A4F0D6B2A64}"/>
              </a:ext>
            </a:extLst>
          </p:cNvPr>
          <p:cNvSpPr/>
          <p:nvPr/>
        </p:nvSpPr>
        <p:spPr>
          <a:xfrm>
            <a:off x="6183896" y="2861964"/>
            <a:ext cx="1527243" cy="683452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F85F5-155B-98E1-87A3-7A392F532925}"/>
              </a:ext>
            </a:extLst>
          </p:cNvPr>
          <p:cNvSpPr txBox="1"/>
          <p:nvPr/>
        </p:nvSpPr>
        <p:spPr>
          <a:xfrm>
            <a:off x="5991053" y="3860384"/>
            <a:ext cx="249838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Hyperparameters</a:t>
            </a:r>
          </a:p>
          <a:p>
            <a:pPr marL="285750" indent="-285750">
              <a:buFont typeface="STXingkai" panose="02010800040101010101" pitchFamily="2" charset="-122"/>
              <a:buChar char="-"/>
            </a:pPr>
            <a:r>
              <a:rPr lang="en-US" dirty="0"/>
              <a:t>Filter size = 2</a:t>
            </a:r>
          </a:p>
          <a:p>
            <a:pPr marL="285750" indent="-285750">
              <a:buFont typeface="STXingkai" panose="02010800040101010101" pitchFamily="2" charset="-122"/>
              <a:buChar char="-"/>
            </a:pPr>
            <a:r>
              <a:rPr lang="en-US" dirty="0" err="1"/>
              <a:t>Strided</a:t>
            </a:r>
            <a:r>
              <a:rPr lang="en-US" dirty="0"/>
              <a:t> = 2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DBF5F-986A-5E61-4A9E-AB48084CC595}"/>
              </a:ext>
            </a:extLst>
          </p:cNvPr>
          <p:cNvSpPr txBox="1"/>
          <p:nvPr/>
        </p:nvSpPr>
        <p:spPr>
          <a:xfrm>
            <a:off x="1639078" y="5080615"/>
            <a:ext cx="5601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Note</a:t>
            </a:r>
            <a:r>
              <a:rPr lang="en-US" b="0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: max pooling has no parameters to learn. Meaning no gradient decent is needed </a:t>
            </a:r>
            <a:endParaRPr 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8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A86B-F6D0-2798-050A-F6A8C81A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08" y="349838"/>
            <a:ext cx="10515600" cy="662397"/>
          </a:xfrm>
        </p:spPr>
        <p:txBody>
          <a:bodyPr>
            <a:normAutofit fontScale="90000"/>
          </a:bodyPr>
          <a:lstStyle/>
          <a:p>
            <a:r>
              <a:rPr lang="en-US" dirty="0"/>
              <a:t>Pooling Layer – Max Pooling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D1AF9-130C-9B98-9AF6-4B9EC96C2AE4}"/>
              </a:ext>
            </a:extLst>
          </p:cNvPr>
          <p:cNvSpPr txBox="1"/>
          <p:nvPr/>
        </p:nvSpPr>
        <p:spPr>
          <a:xfrm>
            <a:off x="489408" y="1206631"/>
            <a:ext cx="9682114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Reducing the dimensionality of the representation of each feature map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a feature detect any where in the quadrant is preserve in the output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maximum value being taking into account in each image correspond to a region in the image most prevalent to feature of interest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Provide a scale and variant presentation of an image by detect features in the image no meter where they are locating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Generalize features to more then one image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Reduce overfitting by reducing number of parameters in the network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Reduce computational cost</a:t>
            </a:r>
          </a:p>
        </p:txBody>
      </p:sp>
    </p:spTree>
    <p:extLst>
      <p:ext uri="{BB962C8B-B14F-4D97-AF65-F5344CB8AC3E}">
        <p14:creationId xmlns:p14="http://schemas.microsoft.com/office/powerpoint/2010/main" val="26150147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5718C3A-8C40-3884-0BC2-01243A15CA1B}"/>
              </a:ext>
            </a:extLst>
          </p:cNvPr>
          <p:cNvSpPr/>
          <p:nvPr/>
        </p:nvSpPr>
        <p:spPr>
          <a:xfrm>
            <a:off x="8453297" y="2872493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DFCC90-57A7-53CF-48A1-4B1AFFEE15AF}"/>
              </a:ext>
            </a:extLst>
          </p:cNvPr>
          <p:cNvSpPr/>
          <p:nvPr/>
        </p:nvSpPr>
        <p:spPr>
          <a:xfrm>
            <a:off x="8436670" y="4750687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ECA01D-82A7-0D41-CE62-4968E4D9C136}"/>
              </a:ext>
            </a:extLst>
          </p:cNvPr>
          <p:cNvSpPr/>
          <p:nvPr/>
        </p:nvSpPr>
        <p:spPr>
          <a:xfrm>
            <a:off x="8427434" y="1087212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4D3654-15DD-EABB-7156-E9C4D0EB196A}"/>
              </a:ext>
            </a:extLst>
          </p:cNvPr>
          <p:cNvSpPr/>
          <p:nvPr/>
        </p:nvSpPr>
        <p:spPr>
          <a:xfrm>
            <a:off x="5518727" y="4744538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D0D0DB-FB21-A3C6-21E6-4CBA30B44748}"/>
              </a:ext>
            </a:extLst>
          </p:cNvPr>
          <p:cNvSpPr/>
          <p:nvPr/>
        </p:nvSpPr>
        <p:spPr>
          <a:xfrm>
            <a:off x="5527963" y="2887894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A2AD63-1AA4-A96A-9857-C702312B7D9D}"/>
              </a:ext>
            </a:extLst>
          </p:cNvPr>
          <p:cNvSpPr/>
          <p:nvPr/>
        </p:nvSpPr>
        <p:spPr>
          <a:xfrm>
            <a:off x="5527963" y="1087212"/>
            <a:ext cx="1856510" cy="16258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A34C7-D230-8F4A-6A81-D5AF7C30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800"/>
          </a:xfrm>
        </p:spPr>
        <p:txBody>
          <a:bodyPr>
            <a:normAutofit fontScale="90000"/>
          </a:bodyPr>
          <a:lstStyle/>
          <a:p>
            <a:r>
              <a:rPr lang="en-US" dirty="0"/>
              <a:t>Max Pooling</a:t>
            </a:r>
            <a:endParaRPr lang="he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98671F-D24F-A041-5E21-031DEE0A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9" y="2899310"/>
            <a:ext cx="1695796" cy="1726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362C83-1E8F-DF06-A5C4-150DECF1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04" y="996306"/>
            <a:ext cx="1695796" cy="17343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52BA8C-6BA3-9A76-5066-D7B93FFB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22" y="4821468"/>
            <a:ext cx="1760078" cy="1726812"/>
          </a:xfrm>
          <a:prstGeom prst="rect">
            <a:avLst/>
          </a:prstGeom>
        </p:spPr>
      </p:pic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459ADCE-5765-47ED-0D01-BA302716B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29626"/>
              </p:ext>
            </p:extLst>
          </p:nvPr>
        </p:nvGraphicFramePr>
        <p:xfrm>
          <a:off x="3462060" y="3056056"/>
          <a:ext cx="1135150" cy="1183528"/>
        </p:xfrm>
        <a:graphic>
          <a:graphicData uri="http://schemas.openxmlformats.org/drawingml/2006/table">
            <a:tbl>
              <a:tblPr rtl="1" firstRow="1" bandRow="1"/>
              <a:tblGrid>
                <a:gridCol w="567575">
                  <a:extLst>
                    <a:ext uri="{9D8B030D-6E8A-4147-A177-3AD203B41FA5}">
                      <a16:colId xmlns:a16="http://schemas.microsoft.com/office/drawing/2014/main" val="2055529053"/>
                    </a:ext>
                  </a:extLst>
                </a:gridCol>
                <a:gridCol w="567575">
                  <a:extLst>
                    <a:ext uri="{9D8B030D-6E8A-4147-A177-3AD203B41FA5}">
                      <a16:colId xmlns:a16="http://schemas.microsoft.com/office/drawing/2014/main" val="967409936"/>
                    </a:ext>
                  </a:extLst>
                </a:gridCol>
              </a:tblGrid>
              <a:tr h="591764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691818"/>
                  </a:ext>
                </a:extLst>
              </a:tr>
              <a:tr h="591764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391255"/>
                  </a:ext>
                </a:extLst>
              </a:tr>
            </a:tbl>
          </a:graphicData>
        </a:graphic>
      </p:graphicFrame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B89B9FF0-521E-FA35-9343-E5226438B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49868"/>
              </p:ext>
            </p:extLst>
          </p:nvPr>
        </p:nvGraphicFramePr>
        <p:xfrm>
          <a:off x="5608320" y="1172539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88A4001-09AC-411C-7346-5A19750ED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33078"/>
              </p:ext>
            </p:extLst>
          </p:nvPr>
        </p:nvGraphicFramePr>
        <p:xfrm>
          <a:off x="8509640" y="1172539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12385F-000E-B5D7-0CBF-DE1D2B683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73228"/>
              </p:ext>
            </p:extLst>
          </p:nvPr>
        </p:nvGraphicFramePr>
        <p:xfrm>
          <a:off x="8541115" y="2962188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29" name="Table 26">
            <a:extLst>
              <a:ext uri="{FF2B5EF4-FFF2-40B4-BE49-F238E27FC236}">
                <a16:creationId xmlns:a16="http://schemas.microsoft.com/office/drawing/2014/main" id="{83F070C2-71B8-A8EB-ED7B-A7E2ABFC2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788706"/>
              </p:ext>
            </p:extLst>
          </p:nvPr>
        </p:nvGraphicFramePr>
        <p:xfrm>
          <a:off x="5608320" y="2962188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31" name="Table 26">
            <a:extLst>
              <a:ext uri="{FF2B5EF4-FFF2-40B4-BE49-F238E27FC236}">
                <a16:creationId xmlns:a16="http://schemas.microsoft.com/office/drawing/2014/main" id="{8193EBCA-4C18-370D-2559-8EE7FCC80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497560"/>
              </p:ext>
            </p:extLst>
          </p:nvPr>
        </p:nvGraphicFramePr>
        <p:xfrm>
          <a:off x="5608320" y="4830704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1.00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0.77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0.11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0.55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0.33</a:t>
                      </a:r>
                      <a:endParaRPr lang="he-IL" sz="14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graphicFrame>
        <p:nvGraphicFramePr>
          <p:cNvPr id="32" name="Table 26">
            <a:extLst>
              <a:ext uri="{FF2B5EF4-FFF2-40B4-BE49-F238E27FC236}">
                <a16:creationId xmlns:a16="http://schemas.microsoft.com/office/drawing/2014/main" id="{ED883553-4F4E-4B3B-578D-2E9484FB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71069"/>
              </p:ext>
            </p:extLst>
          </p:nvPr>
        </p:nvGraphicFramePr>
        <p:xfrm>
          <a:off x="8509640" y="4821468"/>
          <a:ext cx="1695796" cy="1477260"/>
        </p:xfrm>
        <a:graphic>
          <a:graphicData uri="http://schemas.openxmlformats.org/drawingml/2006/table">
            <a:tbl>
              <a:tblPr rtl="1" firstRow="1" bandRow="1"/>
              <a:tblGrid>
                <a:gridCol w="423949">
                  <a:extLst>
                    <a:ext uri="{9D8B030D-6E8A-4147-A177-3AD203B41FA5}">
                      <a16:colId xmlns:a16="http://schemas.microsoft.com/office/drawing/2014/main" val="894232164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3127803187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162174839"/>
                    </a:ext>
                  </a:extLst>
                </a:gridCol>
                <a:gridCol w="423949">
                  <a:extLst>
                    <a:ext uri="{9D8B030D-6E8A-4147-A177-3AD203B41FA5}">
                      <a16:colId xmlns:a16="http://schemas.microsoft.com/office/drawing/2014/main" val="489228379"/>
                    </a:ext>
                  </a:extLst>
                </a:gridCol>
              </a:tblGrid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0380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8023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30241"/>
                  </a:ext>
                </a:extLst>
              </a:tr>
              <a:tr h="36931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0.77</a:t>
                      </a:r>
                      <a:endParaRPr lang="he-IL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0.11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0.55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0.33</a:t>
                      </a:r>
                      <a:endParaRPr lang="he-IL" sz="14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627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0D13A3D-EE5B-DC8A-F0D2-4723ABBA43B0}"/>
              </a:ext>
            </a:extLst>
          </p:cNvPr>
          <p:cNvSpPr txBox="1"/>
          <p:nvPr/>
        </p:nvSpPr>
        <p:spPr>
          <a:xfrm>
            <a:off x="4857783" y="3411885"/>
            <a:ext cx="4155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8E126F-EFB8-A51C-E63B-93CE16A81EA3}"/>
                  </a:ext>
                </a:extLst>
              </p:cNvPr>
              <p:cNvSpPr txBox="1"/>
              <p:nvPr/>
            </p:nvSpPr>
            <p:spPr>
              <a:xfrm>
                <a:off x="2890622" y="3310287"/>
                <a:ext cx="32180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8E126F-EFB8-A51C-E63B-93CE16A8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22" y="3310287"/>
                <a:ext cx="32180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1365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580-F980-74CF-F999-0DC84DC6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2330"/>
          </a:xfrm>
        </p:spPr>
        <p:txBody>
          <a:bodyPr>
            <a:normAutofit fontScale="90000"/>
          </a:bodyPr>
          <a:lstStyle/>
          <a:p>
            <a:r>
              <a:rPr lang="en-US" dirty="0"/>
              <a:t>Max Pooling</a:t>
            </a:r>
            <a:endParaRPr lang="he-IL" dirty="0"/>
          </a:p>
        </p:txBody>
      </p:sp>
      <p:pic>
        <p:nvPicPr>
          <p:cNvPr id="2050" name="Picture 2" descr="Convolutional neural net Part 1">
            <a:extLst>
              <a:ext uri="{FF2B5EF4-FFF2-40B4-BE49-F238E27FC236}">
                <a16:creationId xmlns:a16="http://schemas.microsoft.com/office/drawing/2014/main" id="{6A564AA4-3D6A-DBC6-DE30-4D7F4CFB74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46003"/>
            <a:ext cx="6391564" cy="56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8E240-3A6E-5AD1-7F03-24702C032E3A}"/>
              </a:ext>
            </a:extLst>
          </p:cNvPr>
          <p:cNvSpPr txBox="1"/>
          <p:nvPr/>
        </p:nvSpPr>
        <p:spPr>
          <a:xfrm>
            <a:off x="7638473" y="1256207"/>
            <a:ext cx="3851563" cy="646331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layer detect low  level features like edges, curvatures or basic shapes   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01B1F-F1A7-EAE5-8011-0D72EFE7BF7C}"/>
              </a:ext>
            </a:extLst>
          </p:cNvPr>
          <p:cNvSpPr txBox="1"/>
          <p:nvPr/>
        </p:nvSpPr>
        <p:spPr>
          <a:xfrm>
            <a:off x="7638473" y="4941670"/>
            <a:ext cx="3851563" cy="923330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As we going deeper it start to encode for much higher level concepts like the cat’s ears or nose. </a:t>
            </a:r>
            <a:endParaRPr lang="he-IL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2FA35EC-B857-6EEA-6315-EE1B8889DC5A}"/>
              </a:ext>
            </a:extLst>
          </p:cNvPr>
          <p:cNvSpPr/>
          <p:nvPr/>
        </p:nvSpPr>
        <p:spPr>
          <a:xfrm>
            <a:off x="9208654" y="2341542"/>
            <a:ext cx="517236" cy="2309184"/>
          </a:xfrm>
          <a:prstGeom prst="downArrow">
            <a:avLst/>
          </a:prstGeom>
          <a:pattFill prst="pct7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13378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581F-8786-67C5-AE2D-3DA10B80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EDC3-7554-DDA1-8B09-9E4470ED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An Intuitive Explanation of Convolutional Neural Networks - KDnuggets">
            <a:extLst>
              <a:ext uri="{FF2B5EF4-FFF2-40B4-BE49-F238E27FC236}">
                <a16:creationId xmlns:a16="http://schemas.microsoft.com/office/drawing/2014/main" id="{A922EB14-8BAC-8F59-5902-7D6C439C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0718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90AA-5342-6F9D-3830-84F9D56B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213"/>
          </a:xfrm>
        </p:spPr>
        <p:txBody>
          <a:bodyPr>
            <a:normAutofit fontScale="90000"/>
          </a:bodyPr>
          <a:lstStyle/>
          <a:p>
            <a:r>
              <a:rPr lang="en-US" dirty="0"/>
              <a:t>LeNet-5</a:t>
            </a:r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B965DB-466A-4942-A1EF-E13806E7778C}"/>
              </a:ext>
            </a:extLst>
          </p:cNvPr>
          <p:cNvSpPr/>
          <p:nvPr/>
        </p:nvSpPr>
        <p:spPr>
          <a:xfrm>
            <a:off x="947651" y="1454722"/>
            <a:ext cx="1055716" cy="1066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B7C8A8-D988-7678-61B0-FE1E8E77EB3A}"/>
                  </a:ext>
                </a:extLst>
              </p14:cNvPr>
              <p14:cNvContentPartPr/>
              <p14:nvPr/>
            </p14:nvContentPartPr>
            <p14:xfrm>
              <a:off x="1290316" y="1604615"/>
              <a:ext cx="362520" cy="50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B7C8A8-D988-7678-61B0-FE1E8E77EB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676" y="1595975"/>
                <a:ext cx="380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9FEED2-A07D-875A-B1BF-2DF695504403}"/>
                  </a:ext>
                </a:extLst>
              </p14:cNvPr>
              <p14:cNvContentPartPr/>
              <p14:nvPr/>
            </p14:nvContentPartPr>
            <p14:xfrm>
              <a:off x="1329916" y="1883255"/>
              <a:ext cx="376920" cy="19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9FEED2-A07D-875A-B1BF-2DF6955044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0916" y="1874615"/>
                <a:ext cx="394560" cy="37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91F10C-3CB7-A951-13BF-48247212A017}"/>
              </a:ext>
            </a:extLst>
          </p:cNvPr>
          <p:cNvSpPr txBox="1"/>
          <p:nvPr/>
        </p:nvSpPr>
        <p:spPr>
          <a:xfrm>
            <a:off x="894303" y="2545985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32x32x1</a:t>
            </a:r>
            <a:endParaRPr lang="he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68984-F49F-FA58-6863-FD84673481A6}"/>
              </a:ext>
            </a:extLst>
          </p:cNvPr>
          <p:cNvCxnSpPr/>
          <p:nvPr/>
        </p:nvCxnSpPr>
        <p:spPr>
          <a:xfrm>
            <a:off x="2216727" y="185463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95C263-A8E4-ED60-33EA-F4A8A870896F}"/>
              </a:ext>
            </a:extLst>
          </p:cNvPr>
          <p:cNvSpPr txBox="1"/>
          <p:nvPr/>
        </p:nvSpPr>
        <p:spPr>
          <a:xfrm>
            <a:off x="2208108" y="1925903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5 x 5</a:t>
            </a:r>
          </a:p>
          <a:p>
            <a:pPr algn="ctr"/>
            <a:r>
              <a:rPr lang="en-US" sz="1600" dirty="0"/>
              <a:t>S = 1</a:t>
            </a:r>
            <a:endParaRPr lang="he-IL" sz="1600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4EC3F7A-82EC-BC29-4A5D-8FECFED33E60}"/>
              </a:ext>
            </a:extLst>
          </p:cNvPr>
          <p:cNvSpPr/>
          <p:nvPr/>
        </p:nvSpPr>
        <p:spPr>
          <a:xfrm>
            <a:off x="3032073" y="1454722"/>
            <a:ext cx="1338346" cy="1066791"/>
          </a:xfrm>
          <a:prstGeom prst="cube">
            <a:avLst>
              <a:gd name="adj" fmla="val 499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A4835-27C7-7E40-BE29-A8ACA5525EAE}"/>
              </a:ext>
            </a:extLst>
          </p:cNvPr>
          <p:cNvSpPr txBox="1"/>
          <p:nvPr/>
        </p:nvSpPr>
        <p:spPr>
          <a:xfrm>
            <a:off x="2890015" y="2545985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28x28x6</a:t>
            </a:r>
            <a:endParaRPr lang="he-I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C4A1C-47A3-F0E7-8472-2A28393B5B2A}"/>
              </a:ext>
            </a:extLst>
          </p:cNvPr>
          <p:cNvCxnSpPr/>
          <p:nvPr/>
        </p:nvCxnSpPr>
        <p:spPr>
          <a:xfrm>
            <a:off x="4455168" y="188325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651900-51B1-D008-96EE-F4422EEC0A9D}"/>
              </a:ext>
            </a:extLst>
          </p:cNvPr>
          <p:cNvSpPr txBox="1"/>
          <p:nvPr/>
        </p:nvSpPr>
        <p:spPr>
          <a:xfrm>
            <a:off x="4423283" y="1893155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 = 2</a:t>
            </a:r>
          </a:p>
          <a:p>
            <a:pPr algn="ctr"/>
            <a:r>
              <a:rPr lang="en-US" sz="1600" dirty="0"/>
              <a:t>S = 2</a:t>
            </a:r>
            <a:endParaRPr lang="he-IL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06DD9E-4030-470D-C8CC-B1C1EBCED475}"/>
              </a:ext>
            </a:extLst>
          </p:cNvPr>
          <p:cNvCxnSpPr/>
          <p:nvPr/>
        </p:nvCxnSpPr>
        <p:spPr>
          <a:xfrm>
            <a:off x="1076565" y="4060818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9FADB-006D-ADA4-40AF-EEAE4560D88C}"/>
              </a:ext>
            </a:extLst>
          </p:cNvPr>
          <p:cNvSpPr txBox="1"/>
          <p:nvPr/>
        </p:nvSpPr>
        <p:spPr>
          <a:xfrm>
            <a:off x="4382201" y="1513550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Avg pool</a:t>
            </a:r>
            <a:endParaRPr lang="he-IL" sz="1600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E265E57-F1D1-C091-F7EA-0D7E46E43D25}"/>
              </a:ext>
            </a:extLst>
          </p:cNvPr>
          <p:cNvSpPr/>
          <p:nvPr/>
        </p:nvSpPr>
        <p:spPr>
          <a:xfrm>
            <a:off x="5185765" y="1441553"/>
            <a:ext cx="1484519" cy="1225185"/>
          </a:xfrm>
          <a:prstGeom prst="cube">
            <a:avLst>
              <a:gd name="adj" fmla="val 62738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954C5-2BBC-E5BE-23D5-5109550080D0}"/>
              </a:ext>
            </a:extLst>
          </p:cNvPr>
          <p:cNvSpPr txBox="1"/>
          <p:nvPr/>
        </p:nvSpPr>
        <p:spPr>
          <a:xfrm>
            <a:off x="5039191" y="2697889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14x14x6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269694-A120-75E4-E260-F3178EAA5B96}"/>
              </a:ext>
            </a:extLst>
          </p:cNvPr>
          <p:cNvCxnSpPr/>
          <p:nvPr/>
        </p:nvCxnSpPr>
        <p:spPr>
          <a:xfrm>
            <a:off x="6868176" y="1882292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336ED-166A-E5DF-8ED3-A4BD36FFA7D8}"/>
              </a:ext>
            </a:extLst>
          </p:cNvPr>
          <p:cNvSpPr txBox="1"/>
          <p:nvPr/>
        </p:nvSpPr>
        <p:spPr>
          <a:xfrm>
            <a:off x="6844062" y="1882292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5 x 5</a:t>
            </a:r>
          </a:p>
          <a:p>
            <a:pPr algn="ctr"/>
            <a:r>
              <a:rPr lang="en-US" sz="1600" dirty="0"/>
              <a:t>S = 1</a:t>
            </a:r>
            <a:endParaRPr lang="he-IL" sz="1600" dirty="0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B1B4112-87A8-E444-5A20-C5841B27AEFC}"/>
              </a:ext>
            </a:extLst>
          </p:cNvPr>
          <p:cNvSpPr/>
          <p:nvPr/>
        </p:nvSpPr>
        <p:spPr>
          <a:xfrm>
            <a:off x="7488165" y="1513550"/>
            <a:ext cx="1484519" cy="1225185"/>
          </a:xfrm>
          <a:prstGeom prst="cube">
            <a:avLst>
              <a:gd name="adj" fmla="val 71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DA8C6-E515-B7F3-3267-EB75464DB663}"/>
              </a:ext>
            </a:extLst>
          </p:cNvPr>
          <p:cNvSpPr txBox="1"/>
          <p:nvPr/>
        </p:nvSpPr>
        <p:spPr>
          <a:xfrm>
            <a:off x="7552817" y="2793180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10x10x16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E790C0-DC16-5181-998C-111635F2E69C}"/>
              </a:ext>
            </a:extLst>
          </p:cNvPr>
          <p:cNvSpPr txBox="1"/>
          <p:nvPr/>
        </p:nvSpPr>
        <p:spPr>
          <a:xfrm>
            <a:off x="9571656" y="5948218"/>
            <a:ext cx="20936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Note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create in 1998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8F5D02-9F4C-8878-0672-A4548577967C}"/>
              </a:ext>
            </a:extLst>
          </p:cNvPr>
          <p:cNvSpPr txBox="1"/>
          <p:nvPr/>
        </p:nvSpPr>
        <p:spPr>
          <a:xfrm>
            <a:off x="1075818" y="4110719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 = 2</a:t>
            </a:r>
          </a:p>
          <a:p>
            <a:pPr algn="ctr"/>
            <a:r>
              <a:rPr lang="en-US" sz="1600" dirty="0"/>
              <a:t>S = 2</a:t>
            </a:r>
            <a:endParaRPr lang="he-IL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006FB-BF7C-CC7D-4233-A184FEA10AF2}"/>
              </a:ext>
            </a:extLst>
          </p:cNvPr>
          <p:cNvSpPr txBox="1"/>
          <p:nvPr/>
        </p:nvSpPr>
        <p:spPr>
          <a:xfrm>
            <a:off x="1033844" y="3701317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Avg pool</a:t>
            </a:r>
            <a:endParaRPr lang="he-IL" sz="1600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95447FD-646A-13EA-F25F-F4A467D56422}"/>
              </a:ext>
            </a:extLst>
          </p:cNvPr>
          <p:cNvSpPr/>
          <p:nvPr/>
        </p:nvSpPr>
        <p:spPr>
          <a:xfrm>
            <a:off x="1784159" y="3653704"/>
            <a:ext cx="1484519" cy="1225185"/>
          </a:xfrm>
          <a:prstGeom prst="cube">
            <a:avLst>
              <a:gd name="adj" fmla="val 7178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4EAFF2-2899-B7D4-5EF4-CAA9842D3A2B}"/>
              </a:ext>
            </a:extLst>
          </p:cNvPr>
          <p:cNvSpPr txBox="1"/>
          <p:nvPr/>
        </p:nvSpPr>
        <p:spPr>
          <a:xfrm>
            <a:off x="1652836" y="4938021"/>
            <a:ext cx="11545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5x5x16</a:t>
            </a:r>
          </a:p>
          <a:p>
            <a:pPr algn="ctr"/>
            <a:r>
              <a:rPr lang="en-US" dirty="0"/>
              <a:t>(400)</a:t>
            </a:r>
            <a:endParaRPr lang="he-IL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FF75EF-7017-E4AD-46C5-2ED82292782D}"/>
              </a:ext>
            </a:extLst>
          </p:cNvPr>
          <p:cNvCxnSpPr/>
          <p:nvPr/>
        </p:nvCxnSpPr>
        <p:spPr>
          <a:xfrm>
            <a:off x="9135703" y="1942692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D7D7C8F-E57B-2091-752D-AC5777E1C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791" y="3326628"/>
            <a:ext cx="466790" cy="229584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69DE44-D669-8FEE-1EAE-E5B76E2EC019}"/>
              </a:ext>
            </a:extLst>
          </p:cNvPr>
          <p:cNvCxnSpPr/>
          <p:nvPr/>
        </p:nvCxnSpPr>
        <p:spPr>
          <a:xfrm>
            <a:off x="3421108" y="4062406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724B3D-49D7-2F03-A4FB-DEF00F51AF7F}"/>
              </a:ext>
            </a:extLst>
          </p:cNvPr>
          <p:cNvSpPr txBox="1"/>
          <p:nvPr/>
        </p:nvSpPr>
        <p:spPr>
          <a:xfrm>
            <a:off x="3327258" y="3668602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FC</a:t>
            </a:r>
            <a:endParaRPr lang="he-IL" sz="16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3C9AB4-7077-03CD-E4EC-77DEBB0B5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034" y="3430778"/>
            <a:ext cx="400106" cy="219105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16CEF9-ACBD-023C-8AA3-FCE1469499B5}"/>
              </a:ext>
            </a:extLst>
          </p:cNvPr>
          <p:cNvCxnSpPr>
            <a:cxnSpLocks/>
          </p:cNvCxnSpPr>
          <p:nvPr/>
        </p:nvCxnSpPr>
        <p:spPr>
          <a:xfrm>
            <a:off x="4807514" y="4047908"/>
            <a:ext cx="5991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018B21-970F-82FE-78BF-3220D9596864}"/>
              </a:ext>
            </a:extLst>
          </p:cNvPr>
          <p:cNvCxnSpPr>
            <a:cxnSpLocks/>
          </p:cNvCxnSpPr>
          <p:nvPr/>
        </p:nvCxnSpPr>
        <p:spPr>
          <a:xfrm>
            <a:off x="5978757" y="4044100"/>
            <a:ext cx="5991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035A0B-C2E4-8FE7-212B-F6711A7D15DC}"/>
                  </a:ext>
                </a:extLst>
              </p:cNvPr>
              <p:cNvSpPr txBox="1"/>
              <p:nvPr/>
            </p:nvSpPr>
            <p:spPr>
              <a:xfrm>
                <a:off x="6346803" y="3846040"/>
                <a:ext cx="730597" cy="34522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035A0B-C2E4-8FE7-212B-F6711A7D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803" y="3846040"/>
                <a:ext cx="730597" cy="345223"/>
              </a:xfrm>
              <a:prstGeom prst="rect">
                <a:avLst/>
              </a:prstGeom>
              <a:blipFill>
                <a:blip r:embed="rId8"/>
                <a:stretch>
                  <a:fillRect r="-11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31732A8-5BA5-3B36-6917-5F458D1D0F27}"/>
              </a:ext>
            </a:extLst>
          </p:cNvPr>
          <p:cNvSpPr txBox="1"/>
          <p:nvPr/>
        </p:nvSpPr>
        <p:spPr>
          <a:xfrm>
            <a:off x="5862694" y="4072884"/>
            <a:ext cx="95357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Softmax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15584879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90AA-5342-6F9D-3830-84F9D56B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94" y="290858"/>
            <a:ext cx="10515600" cy="574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AlexNet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F10C-3CB7-A951-13BF-48247212A017}"/>
              </a:ext>
            </a:extLst>
          </p:cNvPr>
          <p:cNvSpPr txBox="1"/>
          <p:nvPr/>
        </p:nvSpPr>
        <p:spPr>
          <a:xfrm>
            <a:off x="604893" y="2604955"/>
            <a:ext cx="12015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227x227x3</a:t>
            </a:r>
            <a:endParaRPr lang="he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68984-F49F-FA58-6863-FD84673481A6}"/>
              </a:ext>
            </a:extLst>
          </p:cNvPr>
          <p:cNvCxnSpPr/>
          <p:nvPr/>
        </p:nvCxnSpPr>
        <p:spPr>
          <a:xfrm>
            <a:off x="2179783" y="185463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95C263-A8E4-ED60-33EA-F4A8A870896F}"/>
              </a:ext>
            </a:extLst>
          </p:cNvPr>
          <p:cNvSpPr txBox="1"/>
          <p:nvPr/>
        </p:nvSpPr>
        <p:spPr>
          <a:xfrm>
            <a:off x="2152692" y="1925903"/>
            <a:ext cx="81218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11 x 11</a:t>
            </a:r>
          </a:p>
          <a:p>
            <a:pPr algn="ctr"/>
            <a:r>
              <a:rPr lang="en-US" sz="1600" dirty="0"/>
              <a:t>S = 4</a:t>
            </a:r>
            <a:endParaRPr lang="he-IL" sz="1600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4EC3F7A-82EC-BC29-4A5D-8FECFED33E60}"/>
              </a:ext>
            </a:extLst>
          </p:cNvPr>
          <p:cNvSpPr/>
          <p:nvPr/>
        </p:nvSpPr>
        <p:spPr>
          <a:xfrm>
            <a:off x="3032072" y="1296330"/>
            <a:ext cx="1454893" cy="1225184"/>
          </a:xfrm>
          <a:prstGeom prst="cube">
            <a:avLst>
              <a:gd name="adj" fmla="val 499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A4835-27C7-7E40-BE29-A8ACA5525EAE}"/>
              </a:ext>
            </a:extLst>
          </p:cNvPr>
          <p:cNvSpPr txBox="1"/>
          <p:nvPr/>
        </p:nvSpPr>
        <p:spPr>
          <a:xfrm>
            <a:off x="2890015" y="2545985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55x55x96</a:t>
            </a:r>
            <a:endParaRPr lang="he-I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C4A1C-47A3-F0E7-8472-2A28393B5B2A}"/>
              </a:ext>
            </a:extLst>
          </p:cNvPr>
          <p:cNvCxnSpPr/>
          <p:nvPr/>
        </p:nvCxnSpPr>
        <p:spPr>
          <a:xfrm>
            <a:off x="4455168" y="188325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651900-51B1-D008-96EE-F4422EEC0A9D}"/>
              </a:ext>
            </a:extLst>
          </p:cNvPr>
          <p:cNvSpPr txBox="1"/>
          <p:nvPr/>
        </p:nvSpPr>
        <p:spPr>
          <a:xfrm>
            <a:off x="4423283" y="1893155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 = 3</a:t>
            </a:r>
          </a:p>
          <a:p>
            <a:pPr algn="ctr"/>
            <a:r>
              <a:rPr lang="en-US" sz="1600" dirty="0"/>
              <a:t>S = 2</a:t>
            </a:r>
            <a:endParaRPr lang="he-IL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06DD9E-4030-470D-C8CC-B1C1EBCED475}"/>
              </a:ext>
            </a:extLst>
          </p:cNvPr>
          <p:cNvCxnSpPr/>
          <p:nvPr/>
        </p:nvCxnSpPr>
        <p:spPr>
          <a:xfrm>
            <a:off x="805306" y="4511829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9FADB-006D-ADA4-40AF-EEAE4560D88C}"/>
              </a:ext>
            </a:extLst>
          </p:cNvPr>
          <p:cNvSpPr txBox="1"/>
          <p:nvPr/>
        </p:nvSpPr>
        <p:spPr>
          <a:xfrm>
            <a:off x="4531826" y="1513550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Max pool</a:t>
            </a:r>
            <a:endParaRPr lang="he-IL" sz="1600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E265E57-F1D1-C091-F7EA-0D7E46E43D25}"/>
              </a:ext>
            </a:extLst>
          </p:cNvPr>
          <p:cNvSpPr/>
          <p:nvPr/>
        </p:nvSpPr>
        <p:spPr>
          <a:xfrm>
            <a:off x="5109563" y="1146850"/>
            <a:ext cx="1630505" cy="1603607"/>
          </a:xfrm>
          <a:prstGeom prst="cube">
            <a:avLst>
              <a:gd name="adj" fmla="val 62738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954C5-2BBC-E5BE-23D5-5109550080D0}"/>
              </a:ext>
            </a:extLst>
          </p:cNvPr>
          <p:cNvSpPr txBox="1"/>
          <p:nvPr/>
        </p:nvSpPr>
        <p:spPr>
          <a:xfrm>
            <a:off x="4917506" y="2734822"/>
            <a:ext cx="1154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27x27x96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269694-A120-75E4-E260-F3178EAA5B96}"/>
              </a:ext>
            </a:extLst>
          </p:cNvPr>
          <p:cNvCxnSpPr/>
          <p:nvPr/>
        </p:nvCxnSpPr>
        <p:spPr>
          <a:xfrm>
            <a:off x="6868176" y="1882292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336ED-166A-E5DF-8ED3-A4BD36FFA7D8}"/>
              </a:ext>
            </a:extLst>
          </p:cNvPr>
          <p:cNvSpPr txBox="1"/>
          <p:nvPr/>
        </p:nvSpPr>
        <p:spPr>
          <a:xfrm>
            <a:off x="6844062" y="1882292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5 x 5</a:t>
            </a:r>
          </a:p>
          <a:p>
            <a:pPr algn="ctr"/>
            <a:r>
              <a:rPr lang="en-US" sz="1600" dirty="0"/>
              <a:t>same</a:t>
            </a:r>
            <a:endParaRPr lang="he-IL" sz="1600" dirty="0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B1B4112-87A8-E444-5A20-C5841B27AEFC}"/>
              </a:ext>
            </a:extLst>
          </p:cNvPr>
          <p:cNvSpPr/>
          <p:nvPr/>
        </p:nvSpPr>
        <p:spPr>
          <a:xfrm>
            <a:off x="7536695" y="1005860"/>
            <a:ext cx="1905217" cy="1873664"/>
          </a:xfrm>
          <a:prstGeom prst="cube">
            <a:avLst>
              <a:gd name="adj" fmla="val 71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DA8C6-E515-B7F3-3267-EB75464DB663}"/>
              </a:ext>
            </a:extLst>
          </p:cNvPr>
          <p:cNvSpPr txBox="1"/>
          <p:nvPr/>
        </p:nvSpPr>
        <p:spPr>
          <a:xfrm>
            <a:off x="7394184" y="2879524"/>
            <a:ext cx="12392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27x27x256</a:t>
            </a:r>
            <a:endParaRPr lang="he-I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95447FD-646A-13EA-F25F-F4A467D56422}"/>
              </a:ext>
            </a:extLst>
          </p:cNvPr>
          <p:cNvSpPr/>
          <p:nvPr/>
        </p:nvSpPr>
        <p:spPr>
          <a:xfrm>
            <a:off x="1341446" y="3594520"/>
            <a:ext cx="1785844" cy="1828849"/>
          </a:xfrm>
          <a:prstGeom prst="cube">
            <a:avLst>
              <a:gd name="adj" fmla="val 87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4EAFF2-2899-B7D4-5EF4-CAA9842D3A2B}"/>
              </a:ext>
            </a:extLst>
          </p:cNvPr>
          <p:cNvSpPr txBox="1"/>
          <p:nvPr/>
        </p:nvSpPr>
        <p:spPr>
          <a:xfrm>
            <a:off x="963324" y="5522589"/>
            <a:ext cx="1267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13x13x384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FF75EF-7017-E4AD-46C5-2ED82292782D}"/>
              </a:ext>
            </a:extLst>
          </p:cNvPr>
          <p:cNvCxnSpPr/>
          <p:nvPr/>
        </p:nvCxnSpPr>
        <p:spPr>
          <a:xfrm>
            <a:off x="9352225" y="1942692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724B3D-49D7-2F03-A4FB-DEF00F51AF7F}"/>
              </a:ext>
            </a:extLst>
          </p:cNvPr>
          <p:cNvSpPr txBox="1"/>
          <p:nvPr/>
        </p:nvSpPr>
        <p:spPr>
          <a:xfrm>
            <a:off x="7618362" y="4184963"/>
            <a:ext cx="56915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FC</a:t>
            </a:r>
            <a:endParaRPr lang="he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035A0B-C2E4-8FE7-212B-F6711A7D15DC}"/>
                  </a:ext>
                </a:extLst>
              </p:cNvPr>
              <p:cNvSpPr txBox="1"/>
              <p:nvPr/>
            </p:nvSpPr>
            <p:spPr>
              <a:xfrm>
                <a:off x="10456568" y="4310305"/>
                <a:ext cx="730597" cy="34522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035A0B-C2E4-8FE7-212B-F6711A7D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568" y="4310305"/>
                <a:ext cx="730597" cy="345223"/>
              </a:xfrm>
              <a:prstGeom prst="rect">
                <a:avLst/>
              </a:prstGeom>
              <a:blipFill>
                <a:blip r:embed="rId2"/>
                <a:stretch>
                  <a:fillRect r="-11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31732A8-5BA5-3B36-6917-5F458D1D0F27}"/>
              </a:ext>
            </a:extLst>
          </p:cNvPr>
          <p:cNvSpPr txBox="1"/>
          <p:nvPr/>
        </p:nvSpPr>
        <p:spPr>
          <a:xfrm>
            <a:off x="10378695" y="4546553"/>
            <a:ext cx="95357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Softmax</a:t>
            </a:r>
            <a:endParaRPr lang="en-US" sz="1600" dirty="0"/>
          </a:p>
          <a:p>
            <a:pPr algn="ctr"/>
            <a:r>
              <a:rPr lang="en-US" sz="1600" dirty="0"/>
              <a:t>1000</a:t>
            </a:r>
            <a:endParaRPr lang="he-IL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153A89-CF99-854E-16D3-7A861047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39" y="1095599"/>
            <a:ext cx="1454894" cy="14267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9E38A51-6A6A-6F29-29E0-91546016BA86}"/>
              </a:ext>
            </a:extLst>
          </p:cNvPr>
          <p:cNvSpPr txBox="1"/>
          <p:nvPr/>
        </p:nvSpPr>
        <p:spPr>
          <a:xfrm>
            <a:off x="9269475" y="1565736"/>
            <a:ext cx="969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Max pool</a:t>
            </a:r>
            <a:endParaRPr lang="he-IL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A0F826-2D82-0D07-FD5F-85487F1EF856}"/>
              </a:ext>
            </a:extLst>
          </p:cNvPr>
          <p:cNvSpPr txBox="1"/>
          <p:nvPr/>
        </p:nvSpPr>
        <p:spPr>
          <a:xfrm>
            <a:off x="9410262" y="1961210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 = 3</a:t>
            </a:r>
          </a:p>
          <a:p>
            <a:pPr algn="ctr"/>
            <a:r>
              <a:rPr lang="en-US" sz="1600" dirty="0"/>
              <a:t>S = 2</a:t>
            </a:r>
            <a:endParaRPr lang="he-IL" sz="1600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E34CFAC-F548-2A03-B031-2BB725FFC752}"/>
              </a:ext>
            </a:extLst>
          </p:cNvPr>
          <p:cNvSpPr/>
          <p:nvPr/>
        </p:nvSpPr>
        <p:spPr>
          <a:xfrm>
            <a:off x="9708175" y="1244077"/>
            <a:ext cx="1840739" cy="1860077"/>
          </a:xfrm>
          <a:prstGeom prst="cube">
            <a:avLst>
              <a:gd name="adj" fmla="val 8498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384AD2-9D1C-3986-E210-9A2B431FBE4F}"/>
              </a:ext>
            </a:extLst>
          </p:cNvPr>
          <p:cNvCxnSpPr>
            <a:cxnSpLocks/>
          </p:cNvCxnSpPr>
          <p:nvPr/>
        </p:nvCxnSpPr>
        <p:spPr>
          <a:xfrm>
            <a:off x="11286836" y="2015066"/>
            <a:ext cx="6638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BB1DEB-D6C2-9B08-8575-52B2C4724A78}"/>
              </a:ext>
            </a:extLst>
          </p:cNvPr>
          <p:cNvSpPr txBox="1"/>
          <p:nvPr/>
        </p:nvSpPr>
        <p:spPr>
          <a:xfrm>
            <a:off x="805306" y="4474232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3 x 3</a:t>
            </a:r>
          </a:p>
          <a:p>
            <a:pPr algn="ctr"/>
            <a:r>
              <a:rPr lang="en-US" sz="1600" dirty="0"/>
              <a:t>same</a:t>
            </a:r>
            <a:endParaRPr lang="he-IL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ADAC13-A72A-EB4B-6D60-BFB1EA9F51F4}"/>
              </a:ext>
            </a:extLst>
          </p:cNvPr>
          <p:cNvCxnSpPr/>
          <p:nvPr/>
        </p:nvCxnSpPr>
        <p:spPr>
          <a:xfrm>
            <a:off x="2558783" y="4539579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BC89587-017D-4DF9-80A1-B421F9987B1D}"/>
              </a:ext>
            </a:extLst>
          </p:cNvPr>
          <p:cNvSpPr txBox="1"/>
          <p:nvPr/>
        </p:nvSpPr>
        <p:spPr>
          <a:xfrm>
            <a:off x="2545411" y="4597343"/>
            <a:ext cx="73059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3 x 3</a:t>
            </a:r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7A083407-096A-73FF-723C-D8B39D85221F}"/>
              </a:ext>
            </a:extLst>
          </p:cNvPr>
          <p:cNvSpPr/>
          <p:nvPr/>
        </p:nvSpPr>
        <p:spPr>
          <a:xfrm>
            <a:off x="2938789" y="3618782"/>
            <a:ext cx="1785844" cy="1828849"/>
          </a:xfrm>
          <a:prstGeom prst="cube">
            <a:avLst>
              <a:gd name="adj" fmla="val 87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AA3D51-9ECC-BD2E-11F3-E90D37D8F940}"/>
              </a:ext>
            </a:extLst>
          </p:cNvPr>
          <p:cNvSpPr txBox="1"/>
          <p:nvPr/>
        </p:nvSpPr>
        <p:spPr>
          <a:xfrm>
            <a:off x="2508995" y="5526642"/>
            <a:ext cx="1267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13x13x384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750D10-EC05-3FAF-589D-D893FF2870D7}"/>
              </a:ext>
            </a:extLst>
          </p:cNvPr>
          <p:cNvCxnSpPr>
            <a:cxnSpLocks/>
          </p:cNvCxnSpPr>
          <p:nvPr/>
        </p:nvCxnSpPr>
        <p:spPr>
          <a:xfrm>
            <a:off x="4209909" y="4523517"/>
            <a:ext cx="6382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7A0D95-C6B7-0053-3437-F1C83123FD17}"/>
              </a:ext>
            </a:extLst>
          </p:cNvPr>
          <p:cNvSpPr txBox="1"/>
          <p:nvPr/>
        </p:nvSpPr>
        <p:spPr>
          <a:xfrm>
            <a:off x="3988397" y="4556009"/>
            <a:ext cx="73059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3 x 3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CC737B60-2598-2376-BF1F-63A5AD0D433F}"/>
              </a:ext>
            </a:extLst>
          </p:cNvPr>
          <p:cNvSpPr/>
          <p:nvPr/>
        </p:nvSpPr>
        <p:spPr>
          <a:xfrm>
            <a:off x="4521212" y="3680953"/>
            <a:ext cx="1785844" cy="1828849"/>
          </a:xfrm>
          <a:prstGeom prst="cube">
            <a:avLst>
              <a:gd name="adj" fmla="val 87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C619B4-6C6E-5FA3-4CD9-B1DB79863A98}"/>
              </a:ext>
            </a:extLst>
          </p:cNvPr>
          <p:cNvSpPr txBox="1"/>
          <p:nvPr/>
        </p:nvSpPr>
        <p:spPr>
          <a:xfrm>
            <a:off x="4154880" y="5522589"/>
            <a:ext cx="1267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13x13x384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748EE8-E2C7-5A65-6030-354A0386F8F4}"/>
              </a:ext>
            </a:extLst>
          </p:cNvPr>
          <p:cNvSpPr txBox="1"/>
          <p:nvPr/>
        </p:nvSpPr>
        <p:spPr>
          <a:xfrm>
            <a:off x="9502154" y="3094056"/>
            <a:ext cx="12392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13x13x256</a:t>
            </a:r>
            <a:endParaRPr lang="he-IL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4EA7C8-577E-27D8-D939-1AE70C26A043}"/>
              </a:ext>
            </a:extLst>
          </p:cNvPr>
          <p:cNvCxnSpPr/>
          <p:nvPr/>
        </p:nvCxnSpPr>
        <p:spPr>
          <a:xfrm>
            <a:off x="5862694" y="4620444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AD60251-A68D-8E93-075A-CA1B74D2C5B3}"/>
              </a:ext>
            </a:extLst>
          </p:cNvPr>
          <p:cNvSpPr txBox="1"/>
          <p:nvPr/>
        </p:nvSpPr>
        <p:spPr>
          <a:xfrm>
            <a:off x="5835345" y="4674323"/>
            <a:ext cx="730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3 x 3</a:t>
            </a:r>
          </a:p>
          <a:p>
            <a:pPr algn="ctr"/>
            <a:r>
              <a:rPr lang="en-US" sz="1600" dirty="0"/>
              <a:t>S = 3</a:t>
            </a:r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F6388276-7C90-3329-2309-CC75F0267B26}"/>
              </a:ext>
            </a:extLst>
          </p:cNvPr>
          <p:cNvSpPr/>
          <p:nvPr/>
        </p:nvSpPr>
        <p:spPr>
          <a:xfrm>
            <a:off x="6244990" y="3683932"/>
            <a:ext cx="1785844" cy="1828849"/>
          </a:xfrm>
          <a:prstGeom prst="cube">
            <a:avLst>
              <a:gd name="adj" fmla="val 9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5EAD89-1C4E-87DE-5F52-3A5827D4B5C0}"/>
              </a:ext>
            </a:extLst>
          </p:cNvPr>
          <p:cNvSpPr txBox="1"/>
          <p:nvPr/>
        </p:nvSpPr>
        <p:spPr>
          <a:xfrm>
            <a:off x="5941876" y="5512781"/>
            <a:ext cx="12674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6x6x256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860BAA-68DF-79A4-F7B8-53C86F7C1C0B}"/>
              </a:ext>
            </a:extLst>
          </p:cNvPr>
          <p:cNvCxnSpPr/>
          <p:nvPr/>
        </p:nvCxnSpPr>
        <p:spPr>
          <a:xfrm>
            <a:off x="7522180" y="4614635"/>
            <a:ext cx="803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7F7AF18A-11C5-7847-1722-8AD4E74CD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847" y="3618782"/>
            <a:ext cx="514422" cy="228631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1E271B3-1CCC-63FA-2060-DC3CA80352C8}"/>
              </a:ext>
            </a:extLst>
          </p:cNvPr>
          <p:cNvCxnSpPr>
            <a:cxnSpLocks/>
          </p:cNvCxnSpPr>
          <p:nvPr/>
        </p:nvCxnSpPr>
        <p:spPr>
          <a:xfrm flipV="1">
            <a:off x="8896591" y="4593787"/>
            <a:ext cx="2988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DDF4AF2-6112-5B8F-4D65-651D506A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014" y="3642032"/>
            <a:ext cx="543001" cy="221010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0153E1B-84E8-E012-B872-F35B8EDFA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708" y="3652225"/>
            <a:ext cx="543001" cy="2210108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FE88476-23B7-7CBF-2E69-925491FB77AF}"/>
              </a:ext>
            </a:extLst>
          </p:cNvPr>
          <p:cNvCxnSpPr>
            <a:cxnSpLocks/>
          </p:cNvCxnSpPr>
          <p:nvPr/>
        </p:nvCxnSpPr>
        <p:spPr>
          <a:xfrm flipV="1">
            <a:off x="9590835" y="4612342"/>
            <a:ext cx="2988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EE109B-BB16-E6FA-6A74-D5D6588E55A9}"/>
              </a:ext>
            </a:extLst>
          </p:cNvPr>
          <p:cNvCxnSpPr>
            <a:cxnSpLocks/>
          </p:cNvCxnSpPr>
          <p:nvPr/>
        </p:nvCxnSpPr>
        <p:spPr>
          <a:xfrm flipV="1">
            <a:off x="10278866" y="4565432"/>
            <a:ext cx="2988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7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970102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945" y="5484751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21614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Dropout</a:t>
            </a:r>
          </a:p>
          <a:p>
            <a:r>
              <a:rPr lang="en-US" sz="4800" dirty="0"/>
              <a:t>Batch Normalization</a:t>
            </a:r>
          </a:p>
          <a:p>
            <a:r>
              <a:rPr lang="en-US" sz="4800" dirty="0"/>
              <a:t>Residual Network</a:t>
            </a:r>
          </a:p>
        </p:txBody>
      </p:sp>
    </p:spTree>
    <p:extLst>
      <p:ext uri="{BB962C8B-B14F-4D97-AF65-F5344CB8AC3E}">
        <p14:creationId xmlns:p14="http://schemas.microsoft.com/office/powerpoint/2010/main" val="5348556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90AA-5342-6F9D-3830-84F9D56B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9" y="365125"/>
            <a:ext cx="10515600" cy="574213"/>
          </a:xfrm>
        </p:spPr>
        <p:txBody>
          <a:bodyPr>
            <a:normAutofit fontScale="90000"/>
          </a:bodyPr>
          <a:lstStyle/>
          <a:p>
            <a:r>
              <a:rPr lang="en-US" dirty="0"/>
              <a:t>Dropout</a:t>
            </a:r>
            <a:endParaRPr lang="he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EEEF8-FE5E-62AF-98A9-E41A067A9045}"/>
              </a:ext>
            </a:extLst>
          </p:cNvPr>
          <p:cNvSpPr txBox="1"/>
          <p:nvPr/>
        </p:nvSpPr>
        <p:spPr>
          <a:xfrm>
            <a:off x="622069" y="1238596"/>
            <a:ext cx="10192789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fontAlgn="base">
              <a:spcAft>
                <a:spcPts val="12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Helvetica Neue"/>
              </a:rPr>
              <a:t>Problem</a:t>
            </a:r>
          </a:p>
          <a:p>
            <a:pPr marL="285750" indent="-285750" algn="l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55555"/>
                </a:solidFill>
                <a:effectLst/>
                <a:latin typeface="Helvetica Neue"/>
              </a:rPr>
              <a:t>Deep learning neural networks are likely to quickly overfit a training dataset with few examples.</a:t>
            </a:r>
          </a:p>
          <a:p>
            <a:pPr marL="285750" indent="-285750" algn="l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Ensembles of neural networks with different model configurations are known to reduce overfitting, but require the additional computational expense of training and maintaining multiple models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A2A9D-81E5-085D-3D01-BA3CCF48CEB0}"/>
              </a:ext>
            </a:extLst>
          </p:cNvPr>
          <p:cNvSpPr txBox="1"/>
          <p:nvPr/>
        </p:nvSpPr>
        <p:spPr>
          <a:xfrm>
            <a:off x="622068" y="3322958"/>
            <a:ext cx="10192789" cy="27699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0070C0"/>
                </a:solidFill>
                <a:effectLst/>
                <a:latin typeface="Helvetica Neue"/>
              </a:rPr>
              <a:t>Dropout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single model can be used to simulate having a large number of different network architectures by randomly dropping out nodes during training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This is called dropout and offers a very computationally cheap and remarkably effective regularization method to </a:t>
            </a:r>
            <a:r>
              <a:rPr lang="en-US" b="0" i="0" u="none" strike="noStrike" dirty="0">
                <a:solidFill>
                  <a:srgbClr val="428BCA"/>
                </a:solidFill>
                <a:effectLst/>
                <a:latin typeface="Helvetica Neue"/>
                <a:hlinkClick r:id="rId2"/>
              </a:rPr>
              <a:t>reduce overfitting and improve generalization error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 in deep neural networks of all kinds.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Dropout is a regularization method that approximates training a large number of neural networks with different architectures in parallel.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081724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A86B-F6D0-2798-050A-F6A8C81A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08" y="92527"/>
            <a:ext cx="10515600" cy="662397"/>
          </a:xfrm>
        </p:spPr>
        <p:txBody>
          <a:bodyPr>
            <a:normAutofit fontScale="90000"/>
          </a:bodyPr>
          <a:lstStyle/>
          <a:p>
            <a:r>
              <a:rPr lang="en-US" dirty="0"/>
              <a:t>Dropout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D1AF9-130C-9B98-9AF6-4B9EC96C2AE4}"/>
              </a:ext>
            </a:extLst>
          </p:cNvPr>
          <p:cNvSpPr txBox="1"/>
          <p:nvPr/>
        </p:nvSpPr>
        <p:spPr>
          <a:xfrm>
            <a:off x="489408" y="883579"/>
            <a:ext cx="9682114" cy="29854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0" i="0" dirty="0">
                <a:solidFill>
                  <a:srgbClr val="0070C0"/>
                </a:solidFill>
                <a:effectLst/>
                <a:latin typeface="source-serif-pro"/>
              </a:rPr>
              <a:t>Definition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Dropout is a regularization technique that “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source-serif-pro"/>
              </a:rPr>
              <a:t>drops out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” or “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source-serif-pro"/>
              </a:rPr>
              <a:t>deactivates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” few neurons in the neural network randomly in order to avoid the problem of overfitting.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Dropout deactivates the neurons randomly at each training step instead of training the data on the original network, we train the data on the network with dropped out nodes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174016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A86B-F6D0-2798-050A-F6A8C81A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08" y="92527"/>
            <a:ext cx="10515600" cy="662397"/>
          </a:xfrm>
        </p:spPr>
        <p:txBody>
          <a:bodyPr>
            <a:normAutofit fontScale="90000"/>
          </a:bodyPr>
          <a:lstStyle/>
          <a:p>
            <a:r>
              <a:rPr lang="en-US" dirty="0"/>
              <a:t>Dropout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D1AF9-130C-9B98-9AF6-4B9EC96C2AE4}"/>
              </a:ext>
            </a:extLst>
          </p:cNvPr>
          <p:cNvSpPr txBox="1"/>
          <p:nvPr/>
        </p:nvSpPr>
        <p:spPr>
          <a:xfrm>
            <a:off x="489408" y="883579"/>
            <a:ext cx="968211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In each training iteration, each node in the network is associated with a probability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source-serif-pro"/>
              </a:rPr>
              <a:t>p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whether to keep in the network or to deactivate it (dropout) out of the network with probability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source-serif-pro"/>
              </a:rPr>
              <a:t>1-p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9BA11-7148-5C87-207A-73B603EF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746794"/>
            <a:ext cx="6667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503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A86B-F6D0-2798-050A-F6A8C81A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08" y="92527"/>
            <a:ext cx="10515600" cy="6623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Dropout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1A965-4ED9-1A34-817A-2C968B063A27}"/>
              </a:ext>
            </a:extLst>
          </p:cNvPr>
          <p:cNvSpPr txBox="1"/>
          <p:nvPr/>
        </p:nvSpPr>
        <p:spPr>
          <a:xfrm>
            <a:off x="489407" y="3039237"/>
            <a:ext cx="954128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network with dropout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model_dropout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50% probability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20% probability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44D92-F43B-7BC7-97F1-993B7EE338D5}"/>
              </a:ext>
            </a:extLst>
          </p:cNvPr>
          <p:cNvSpPr txBox="1"/>
          <p:nvPr/>
        </p:nvSpPr>
        <p:spPr>
          <a:xfrm>
            <a:off x="489408" y="1072843"/>
            <a:ext cx="7804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he-IL" altLang="he-I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In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 </a:t>
            </a:r>
            <a:r>
              <a:rPr kumimoji="0" lang="he-IL" altLang="he-I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Pytorch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, </a:t>
            </a:r>
            <a:r>
              <a:rPr kumimoji="0" lang="he-IL" altLang="he-I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we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 </a:t>
            </a:r>
            <a:r>
              <a:rPr kumimoji="0" lang="he-IL" altLang="he-I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can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 </a:t>
            </a:r>
            <a:r>
              <a:rPr kumimoji="0" lang="he-IL" altLang="he-I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apply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 a </a:t>
            </a:r>
            <a:r>
              <a:rPr kumimoji="0" lang="he-IL" altLang="he-I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dropout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 </a:t>
            </a:r>
            <a:r>
              <a:rPr kumimoji="0" lang="he-IL" altLang="he-I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using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 </a:t>
            </a:r>
            <a:r>
              <a:rPr lang="he-IL" altLang="he-IL" dirty="0" err="1">
                <a:solidFill>
                  <a:srgbClr val="4EC9B0"/>
                </a:solidFill>
                <a:latin typeface="Consolas" panose="020B0609020204030204" pitchFamily="49" charset="0"/>
              </a:rPr>
              <a:t>torch.nn</a:t>
            </a:r>
            <a:r>
              <a:rPr lang="he-IL" altLang="he-IL" dirty="0">
                <a:solidFill>
                  <a:srgbClr val="4EC9B0"/>
                </a:solidFill>
                <a:latin typeface="Consolas" panose="020B0609020204030204" pitchFamily="49" charset="0"/>
              </a:rPr>
              <a:t> </a:t>
            </a:r>
            <a:r>
              <a:rPr kumimoji="0" lang="he-IL" altLang="he-IL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module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ource-serif-pro"/>
              </a:rPr>
              <a:t>.</a:t>
            </a:r>
            <a:endParaRPr kumimoji="0" lang="he-IL" altLang="he-IL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  <a:ea typeface="source-code-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74329-194C-07A3-3ECE-BAD728DEB3BD}"/>
              </a:ext>
            </a:extLst>
          </p:cNvPr>
          <p:cNvSpPr txBox="1"/>
          <p:nvPr/>
        </p:nvSpPr>
        <p:spPr>
          <a:xfrm>
            <a:off x="489407" y="1839903"/>
            <a:ext cx="954128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apply dropout in a neural network with probability of 50%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9529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A86B-F6D0-2798-050A-F6A8C81A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08" y="92527"/>
            <a:ext cx="10515600" cy="662397"/>
          </a:xfrm>
        </p:spPr>
        <p:txBody>
          <a:bodyPr>
            <a:normAutofit fontScale="90000"/>
          </a:bodyPr>
          <a:lstStyle/>
          <a:p>
            <a:r>
              <a:rPr lang="en-US" dirty="0"/>
              <a:t>Dropout</a:t>
            </a:r>
            <a:endParaRPr lang="he-I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F28B5A-DDCB-AE5C-8B87-B8608A0E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840077"/>
            <a:ext cx="11340642" cy="55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83848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90AA-5342-6F9D-3830-84F9D56B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213"/>
          </a:xfrm>
        </p:spPr>
        <p:txBody>
          <a:bodyPr>
            <a:normAutofit fontScale="90000"/>
          </a:bodyPr>
          <a:lstStyle/>
          <a:p>
            <a:r>
              <a:rPr lang="en-US" dirty="0"/>
              <a:t>Dropout Resources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E790C0-DC16-5181-998C-111635F2E69C}"/>
              </a:ext>
            </a:extLst>
          </p:cNvPr>
          <p:cNvSpPr txBox="1"/>
          <p:nvPr/>
        </p:nvSpPr>
        <p:spPr>
          <a:xfrm>
            <a:off x="943043" y="1296786"/>
            <a:ext cx="91236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A Gentle Introduction to Dropout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4AA26-9C99-BCD1-F050-E435E74B0B2F}"/>
              </a:ext>
            </a:extLst>
          </p:cNvPr>
          <p:cNvSpPr txBox="1"/>
          <p:nvPr/>
        </p:nvSpPr>
        <p:spPr>
          <a:xfrm>
            <a:off x="943042" y="1838900"/>
            <a:ext cx="91236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/>
              </a:rPr>
              <a:t>Dropout in Neural Networks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hlinkClick r:id="rId3"/>
              </a:rPr>
              <a:t>Pytorch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6171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1269056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DDA7-F77F-9C70-E62E-CD20D402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Introduction to Convolutional Neural Networks Architecture">
            <a:extLst>
              <a:ext uri="{FF2B5EF4-FFF2-40B4-BE49-F238E27FC236}">
                <a16:creationId xmlns:a16="http://schemas.microsoft.com/office/drawing/2014/main" id="{3E90F095-E06B-8D61-12F4-3F125E5F3E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64" y="3631865"/>
            <a:ext cx="5564905" cy="233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olutional Neural Network Algorithms">
            <a:extLst>
              <a:ext uri="{FF2B5EF4-FFF2-40B4-BE49-F238E27FC236}">
                <a16:creationId xmlns:a16="http://schemas.microsoft.com/office/drawing/2014/main" id="{CD9636F1-416F-998C-2CFF-9B92F3D8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73" y="2006935"/>
            <a:ext cx="5943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Intuitive Explanation of Convolutional Neural Networks – Ujjwal Karn">
            <a:extLst>
              <a:ext uri="{FF2B5EF4-FFF2-40B4-BE49-F238E27FC236}">
                <a16:creationId xmlns:a16="http://schemas.microsoft.com/office/drawing/2014/main" id="{ACB0D28A-12CA-1E90-6EB1-8F87683B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14" y="3315618"/>
            <a:ext cx="23050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89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F0D1-0519-BB39-A359-B91598BE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7" y="335942"/>
            <a:ext cx="10515600" cy="60764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Illustration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C3573A-700E-A1D5-B322-D92DBC46835A}"/>
              </a:ext>
            </a:extLst>
          </p:cNvPr>
          <p:cNvGraphicFramePr>
            <a:graphicFrameLocks noGrp="1"/>
          </p:cNvGraphicFramePr>
          <p:nvPr/>
        </p:nvGraphicFramePr>
        <p:xfrm>
          <a:off x="706894" y="1500445"/>
          <a:ext cx="3960765" cy="3995685"/>
        </p:xfrm>
        <a:graphic>
          <a:graphicData uri="http://schemas.openxmlformats.org/drawingml/2006/table">
            <a:tbl>
              <a:tblPr rtl="1" firstRow="1" bandRow="1"/>
              <a:tblGrid>
                <a:gridCol w="440085">
                  <a:extLst>
                    <a:ext uri="{9D8B030D-6E8A-4147-A177-3AD203B41FA5}">
                      <a16:colId xmlns:a16="http://schemas.microsoft.com/office/drawing/2014/main" val="134156916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15906245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526305961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03404236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046924156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27979445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1880080004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3390607658"/>
                    </a:ext>
                  </a:extLst>
                </a:gridCol>
                <a:gridCol w="440085">
                  <a:extLst>
                    <a:ext uri="{9D8B030D-6E8A-4147-A177-3AD203B41FA5}">
                      <a16:colId xmlns:a16="http://schemas.microsoft.com/office/drawing/2014/main" val="64468927"/>
                    </a:ext>
                  </a:extLst>
                </a:gridCol>
              </a:tblGrid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98623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11778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4816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245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6764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25755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7587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95569"/>
                  </a:ext>
                </a:extLst>
              </a:tr>
              <a:tr h="4439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4264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87171-A44B-0930-4034-F349A6714BB0}"/>
              </a:ext>
            </a:extLst>
          </p:cNvPr>
          <p:cNvGrpSpPr/>
          <p:nvPr/>
        </p:nvGrpSpPr>
        <p:grpSpPr>
          <a:xfrm>
            <a:off x="706894" y="1802859"/>
            <a:ext cx="3658396" cy="4615379"/>
            <a:chOff x="706894" y="1802859"/>
            <a:chExt cx="3658396" cy="46153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9A757-4719-A3FA-07AA-7B8AA8494442}"/>
                </a:ext>
              </a:extLst>
            </p:cNvPr>
            <p:cNvGrpSpPr/>
            <p:nvPr/>
          </p:nvGrpSpPr>
          <p:grpSpPr>
            <a:xfrm>
              <a:off x="1066798" y="1802859"/>
              <a:ext cx="3298492" cy="3391715"/>
              <a:chOff x="1066798" y="1802859"/>
              <a:chExt cx="3298492" cy="339171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ECE78-60DE-82EF-AD0C-8209E97BFA38}"/>
                  </a:ext>
                </a:extLst>
              </p:cNvPr>
              <p:cNvSpPr/>
              <p:nvPr/>
            </p:nvSpPr>
            <p:spPr>
              <a:xfrm>
                <a:off x="1916348" y="2723745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F01161-CD95-4DA3-1FD6-771FA5E9AE6C}"/>
                  </a:ext>
                </a:extLst>
              </p:cNvPr>
              <p:cNvSpPr/>
              <p:nvPr/>
            </p:nvSpPr>
            <p:spPr>
              <a:xfrm>
                <a:off x="2817778" y="3644631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030972-C8EF-9EEA-6BF9-81AFEBD8F4E2}"/>
                  </a:ext>
                </a:extLst>
              </p:cNvPr>
              <p:cNvSpPr/>
              <p:nvPr/>
            </p:nvSpPr>
            <p:spPr>
              <a:xfrm>
                <a:off x="1066799" y="1802859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873207-48A4-BADB-5001-CC239A46A2B7}"/>
                  </a:ext>
                </a:extLst>
              </p:cNvPr>
              <p:cNvSpPr/>
              <p:nvPr/>
            </p:nvSpPr>
            <p:spPr>
              <a:xfrm>
                <a:off x="1066798" y="3657602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9B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DCC3A4-BD6B-2411-6F91-45FC7734E935}"/>
                  </a:ext>
                </a:extLst>
              </p:cNvPr>
              <p:cNvSpPr/>
              <p:nvPr/>
            </p:nvSpPr>
            <p:spPr>
              <a:xfrm>
                <a:off x="2867229" y="1851500"/>
                <a:ext cx="1498061" cy="1536972"/>
              </a:xfrm>
              <a:prstGeom prst="rect">
                <a:avLst/>
              </a:prstGeom>
              <a:noFill/>
              <a:ln w="25400">
                <a:solidFill>
                  <a:srgbClr val="009B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BDE4F-9053-EAA7-2AE8-4210960D0D0F}"/>
                </a:ext>
              </a:extLst>
            </p:cNvPr>
            <p:cNvSpPr txBox="1"/>
            <p:nvPr/>
          </p:nvSpPr>
          <p:spPr>
            <a:xfrm>
              <a:off x="706894" y="5771907"/>
              <a:ext cx="3336587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We have three types of features, each detect different feature</a:t>
              </a:r>
              <a:endParaRPr lang="he-IL" dirty="0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A10D7C0-B9C9-B63F-8DC9-6FB27EE63C43}"/>
              </a:ext>
            </a:extLst>
          </p:cNvPr>
          <p:cNvGraphicFramePr>
            <a:graphicFrameLocks noGrp="1"/>
          </p:cNvGraphicFramePr>
          <p:nvPr/>
        </p:nvGraphicFramePr>
        <p:xfrm>
          <a:off x="5074571" y="1442936"/>
          <a:ext cx="1238670" cy="1227846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438826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B4A77BAC-BD1B-C82D-D79E-783D40535126}"/>
              </a:ext>
            </a:extLst>
          </p:cNvPr>
          <p:cNvGraphicFramePr>
            <a:graphicFrameLocks noGrp="1"/>
          </p:cNvGraphicFramePr>
          <p:nvPr/>
        </p:nvGraphicFramePr>
        <p:xfrm>
          <a:off x="5022690" y="3002607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9DF94148-5275-589F-0549-0D21A615F6F9}"/>
              </a:ext>
            </a:extLst>
          </p:cNvPr>
          <p:cNvGraphicFramePr>
            <a:graphicFrameLocks noGrp="1"/>
          </p:cNvGraphicFramePr>
          <p:nvPr/>
        </p:nvGraphicFramePr>
        <p:xfrm>
          <a:off x="5022690" y="4589838"/>
          <a:ext cx="1238670" cy="1183530"/>
        </p:xfrm>
        <a:graphic>
          <a:graphicData uri="http://schemas.openxmlformats.org/drawingml/2006/table">
            <a:tbl>
              <a:tblPr rtl="1" firstRow="1" bandRow="1"/>
              <a:tblGrid>
                <a:gridCol w="412890">
                  <a:extLst>
                    <a:ext uri="{9D8B030D-6E8A-4147-A177-3AD203B41FA5}">
                      <a16:colId xmlns:a16="http://schemas.microsoft.com/office/drawing/2014/main" val="1130674640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77502518"/>
                    </a:ext>
                  </a:extLst>
                </a:gridCol>
                <a:gridCol w="412890">
                  <a:extLst>
                    <a:ext uri="{9D8B030D-6E8A-4147-A177-3AD203B41FA5}">
                      <a16:colId xmlns:a16="http://schemas.microsoft.com/office/drawing/2014/main" val="835551278"/>
                    </a:ext>
                  </a:extLst>
                </a:gridCol>
              </a:tblGrid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4279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20447"/>
                  </a:ext>
                </a:extLst>
              </a:tr>
              <a:tr h="39451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0748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CC8809B-6080-E7A1-5471-99F0F881C05A}"/>
              </a:ext>
            </a:extLst>
          </p:cNvPr>
          <p:cNvSpPr/>
          <p:nvPr/>
        </p:nvSpPr>
        <p:spPr>
          <a:xfrm>
            <a:off x="8656515" y="3520907"/>
            <a:ext cx="3335001" cy="34241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8D29DB9-90CF-5D4D-C3B6-095C374F2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93462"/>
              </p:ext>
            </p:extLst>
          </p:nvPr>
        </p:nvGraphicFramePr>
        <p:xfrm>
          <a:off x="8910642" y="3794904"/>
          <a:ext cx="2827958" cy="2895606"/>
        </p:xfrm>
        <a:graphic>
          <a:graphicData uri="http://schemas.openxmlformats.org/drawingml/2006/table">
            <a:tbl>
              <a:tblPr rtl="1" firstRow="1" bandRow="1"/>
              <a:tblGrid>
                <a:gridCol w="403994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403994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41365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-0.55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009BD2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4F8ACAB-318A-B0A2-318B-FC8327A3A076}"/>
              </a:ext>
            </a:extLst>
          </p:cNvPr>
          <p:cNvGrpSpPr/>
          <p:nvPr/>
        </p:nvGrpSpPr>
        <p:grpSpPr>
          <a:xfrm>
            <a:off x="10062468" y="2418020"/>
            <a:ext cx="1902756" cy="1736013"/>
            <a:chOff x="10062468" y="2418020"/>
            <a:chExt cx="1902756" cy="1736013"/>
          </a:xfrm>
        </p:grpSpPr>
        <p:pic>
          <p:nvPicPr>
            <p:cNvPr id="1026" name="Picture 2" descr="ReLU function - AILEPHANT">
              <a:extLst>
                <a:ext uri="{FF2B5EF4-FFF2-40B4-BE49-F238E27FC236}">
                  <a16:creationId xmlns:a16="http://schemas.microsoft.com/office/drawing/2014/main" id="{EA7073B7-39BA-D5CB-6111-C01152195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468" y="2670782"/>
              <a:ext cx="1902756" cy="148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AA7108-F180-DEB1-4A40-A57137B9339E}"/>
                </a:ext>
              </a:extLst>
            </p:cNvPr>
            <p:cNvSpPr txBox="1"/>
            <p:nvPr/>
          </p:nvSpPr>
          <p:spPr>
            <a:xfrm>
              <a:off x="10533160" y="2418020"/>
              <a:ext cx="9613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/>
                <a:t>Relu</a:t>
              </a:r>
              <a:endParaRPr lang="he-IL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8FDD796-62D9-83AD-0775-6954119E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813" y="1300267"/>
            <a:ext cx="2827958" cy="38427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CB0E93-4D74-E2C2-3055-00FD66F53FB7}"/>
              </a:ext>
            </a:extLst>
          </p:cNvPr>
          <p:cNvSpPr/>
          <p:nvPr/>
        </p:nvSpPr>
        <p:spPr>
          <a:xfrm>
            <a:off x="6972238" y="528868"/>
            <a:ext cx="4555011" cy="40185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16700FF7-1DFE-81FA-AB36-AF4A9BDBB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71279"/>
              </p:ext>
            </p:extLst>
          </p:nvPr>
        </p:nvGraphicFramePr>
        <p:xfrm>
          <a:off x="7179515" y="701222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EF8D4B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99CD47E7-E3A0-82E2-C6C2-6085E9AFD979}"/>
              </a:ext>
            </a:extLst>
          </p:cNvPr>
          <p:cNvSpPr/>
          <p:nvPr/>
        </p:nvSpPr>
        <p:spPr>
          <a:xfrm>
            <a:off x="5029496" y="2188862"/>
            <a:ext cx="4513810" cy="40067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6" name="Table 5">
            <a:extLst>
              <a:ext uri="{FF2B5EF4-FFF2-40B4-BE49-F238E27FC236}">
                <a16:creationId xmlns:a16="http://schemas.microsoft.com/office/drawing/2014/main" id="{63D8BD30-D81C-9E38-D7C9-7F558AAE0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735458"/>
              </p:ext>
            </p:extLst>
          </p:nvPr>
        </p:nvGraphicFramePr>
        <p:xfrm>
          <a:off x="5220509" y="2345987"/>
          <a:ext cx="4172000" cy="3680299"/>
        </p:xfrm>
        <a:graphic>
          <a:graphicData uri="http://schemas.openxmlformats.org/drawingml/2006/table">
            <a:tbl>
              <a:tblPr rtl="1" firstRow="1" bandRow="1"/>
              <a:tblGrid>
                <a:gridCol w="596000">
                  <a:extLst>
                    <a:ext uri="{9D8B030D-6E8A-4147-A177-3AD203B41FA5}">
                      <a16:colId xmlns:a16="http://schemas.microsoft.com/office/drawing/2014/main" val="3769310446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612535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4498792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081018749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584304458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1267705550"/>
                    </a:ext>
                  </a:extLst>
                </a:gridCol>
                <a:gridCol w="596000">
                  <a:extLst>
                    <a:ext uri="{9D8B030D-6E8A-4147-A177-3AD203B41FA5}">
                      <a16:colId xmlns:a16="http://schemas.microsoft.com/office/drawing/2014/main" val="3425095672"/>
                    </a:ext>
                  </a:extLst>
                </a:gridCol>
              </a:tblGrid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1319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6389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0604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79953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11482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87855"/>
                  </a:ext>
                </a:extLst>
              </a:tr>
              <a:tr h="525757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he-IL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-0.11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79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95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14394</TotalTime>
  <Words>13015</Words>
  <Application>Microsoft Office PowerPoint</Application>
  <PresentationFormat>Widescreen</PresentationFormat>
  <Paragraphs>3463</Paragraphs>
  <Slides>200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19" baseType="lpstr">
      <vt:lpstr>Arial Unicode MS</vt:lpstr>
      <vt:lpstr>Helvetica Neue</vt:lpstr>
      <vt:lpstr>IBM Plex Sans Devanagari</vt:lpstr>
      <vt:lpstr>Inter</vt:lpstr>
      <vt:lpstr>KaTeX_Main</vt:lpstr>
      <vt:lpstr>KaTeX_Math</vt:lpstr>
      <vt:lpstr>Segoe WPC</vt:lpstr>
      <vt:lpstr>source-serif-pro</vt:lpstr>
      <vt:lpstr>STXingkai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Open Sans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Cross-Entropy as Loss Function</vt:lpstr>
      <vt:lpstr>Cross Entropy </vt:lpstr>
      <vt:lpstr>PowerPoint Presentation</vt:lpstr>
      <vt:lpstr>Deep Neural Network MNIST Dataset</vt:lpstr>
      <vt:lpstr>Deep Neural Network - MNIST</vt:lpstr>
      <vt:lpstr>Classifier</vt:lpstr>
      <vt:lpstr>Classifier</vt:lpstr>
      <vt:lpstr>PowerPoint Presentation</vt:lpstr>
      <vt:lpstr>Machine Learning – 7</vt:lpstr>
      <vt:lpstr>Rectified Linear Units (ReLU)</vt:lpstr>
      <vt:lpstr>ReLU - interaction effects</vt:lpstr>
      <vt:lpstr>ReLU –non-linearity </vt:lpstr>
      <vt:lpstr>ReLU - Interactions </vt:lpstr>
      <vt:lpstr>ReLU – Non-Linearity </vt:lpstr>
      <vt:lpstr>ReLU – Facilitating Gradient Descent</vt:lpstr>
      <vt:lpstr>ReLU – Facilitating Gradient Descent</vt:lpstr>
      <vt:lpstr>ReLU – Non-Linearity </vt:lpstr>
      <vt:lpstr>Softmax</vt:lpstr>
      <vt:lpstr>Machine Learning – 8</vt:lpstr>
      <vt:lpstr>Convolution Neural Network</vt:lpstr>
      <vt:lpstr>Convolution Neural Network</vt:lpstr>
      <vt:lpstr>Convolution Neural Network</vt:lpstr>
      <vt:lpstr>CNN – Edge Detection</vt:lpstr>
      <vt:lpstr>CNN – Edge Detection</vt:lpstr>
      <vt:lpstr>CNN – Edge Detection</vt:lpstr>
      <vt:lpstr>Vertical Edge Detection</vt:lpstr>
      <vt:lpstr>Vertical Edge Detection</vt:lpstr>
      <vt:lpstr>Horizontal Edge Detection</vt:lpstr>
      <vt:lpstr>Types Of Edge Detection</vt:lpstr>
      <vt:lpstr>Feature Map</vt:lpstr>
      <vt:lpstr>Learning Edge Detection</vt:lpstr>
      <vt:lpstr>Padding Edge Detection</vt:lpstr>
      <vt:lpstr>Padding Edge Detection</vt:lpstr>
      <vt:lpstr>Strided Convolution</vt:lpstr>
      <vt:lpstr>Volume Convolution of RGB Images</vt:lpstr>
      <vt:lpstr>Volume Convolution of RGB Images</vt:lpstr>
      <vt:lpstr>One Layer Example</vt:lpstr>
      <vt:lpstr>Convolution Illustration</vt:lpstr>
      <vt:lpstr>Convolution Illustration</vt:lpstr>
      <vt:lpstr>Convolution Illustration</vt:lpstr>
      <vt:lpstr>Convolution Illustration</vt:lpstr>
      <vt:lpstr>Convolution Illustration</vt:lpstr>
      <vt:lpstr>Pooling Layer – Max Pooling</vt:lpstr>
      <vt:lpstr>Pooling Layer – Max Pooling</vt:lpstr>
      <vt:lpstr>Max Pooling</vt:lpstr>
      <vt:lpstr>Max Pooling</vt:lpstr>
      <vt:lpstr>PowerPoint Presentation</vt:lpstr>
      <vt:lpstr>LeNet-5</vt:lpstr>
      <vt:lpstr>AlexNet</vt:lpstr>
      <vt:lpstr>PowerPoint Presentation</vt:lpstr>
      <vt:lpstr>Machine Learning – 9</vt:lpstr>
      <vt:lpstr>Dropout</vt:lpstr>
      <vt:lpstr>Dropout</vt:lpstr>
      <vt:lpstr>Dropout</vt:lpstr>
      <vt:lpstr>Dropout</vt:lpstr>
      <vt:lpstr>Dropout</vt:lpstr>
      <vt:lpstr>Dropout Resources</vt:lpstr>
      <vt:lpstr>PowerPoint Presentation</vt:lpstr>
      <vt:lpstr>PowerPoint Presentation</vt:lpstr>
      <vt:lpstr>Convolution Illustration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13</cp:revision>
  <dcterms:created xsi:type="dcterms:W3CDTF">2021-07-13T19:03:50Z</dcterms:created>
  <dcterms:modified xsi:type="dcterms:W3CDTF">2023-04-10T19:51:38Z</dcterms:modified>
</cp:coreProperties>
</file>